
<file path=[Content_Types].xml><?xml version="1.0" encoding="utf-8"?>
<Types xmlns="http://schemas.openxmlformats.org/package/2006/content-types">
  <Default Extension="bin" ContentType="application/vnd.ms-office.vbaProject"/>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slides/slide308.xml" ContentType="application/vnd.openxmlformats-officedocument.presentationml.slide+xml"/>
  <Override PartName="/ppt/slides/slide309.xml" ContentType="application/vnd.openxmlformats-officedocument.presentationml.slide+xml"/>
  <Override PartName="/ppt/slides/slide310.xml" ContentType="application/vnd.openxmlformats-officedocument.presentationml.slide+xml"/>
  <Override PartName="/ppt/slides/slide311.xml" ContentType="application/vnd.openxmlformats-officedocument.presentationml.slide+xml"/>
  <Override PartName="/ppt/slides/slide312.xml" ContentType="application/vnd.openxmlformats-officedocument.presentationml.slide+xml"/>
  <Override PartName="/ppt/slides/slide313.xml" ContentType="application/vnd.openxmlformats-officedocument.presentationml.slide+xml"/>
  <Override PartName="/ppt/slides/slide314.xml" ContentType="application/vnd.openxmlformats-officedocument.presentationml.slide+xml"/>
  <Override PartName="/ppt/slides/slide315.xml" ContentType="application/vnd.openxmlformats-officedocument.presentationml.slide+xml"/>
  <Override PartName="/ppt/slides/slide316.xml" ContentType="application/vnd.openxmlformats-officedocument.presentationml.slide+xml"/>
  <Override PartName="/ppt/slides/slide317.xml" ContentType="application/vnd.openxmlformats-officedocument.presentationml.slide+xml"/>
  <Override PartName="/ppt/slides/slide318.xml" ContentType="application/vnd.openxmlformats-officedocument.presentationml.slide+xml"/>
  <Override PartName="/ppt/slides/slide319.xml" ContentType="application/vnd.openxmlformats-officedocument.presentationml.slide+xml"/>
  <Override PartName="/ppt/slides/slide320.xml" ContentType="application/vnd.openxmlformats-officedocument.presentationml.slide+xml"/>
  <Override PartName="/ppt/slides/slide321.xml" ContentType="application/vnd.openxmlformats-officedocument.presentationml.slide+xml"/>
  <Override PartName="/ppt/slides/slide322.xml" ContentType="application/vnd.openxmlformats-officedocument.presentationml.slide+xml"/>
  <Override PartName="/ppt/slides/slide323.xml" ContentType="application/vnd.openxmlformats-officedocument.presentationml.slide+xml"/>
  <Override PartName="/ppt/slides/slide324.xml" ContentType="application/vnd.openxmlformats-officedocument.presentationml.slide+xml"/>
  <Override PartName="/ppt/slides/slide325.xml" ContentType="application/vnd.openxmlformats-officedocument.presentationml.slide+xml"/>
  <Override PartName="/ppt/slides/slide326.xml" ContentType="application/vnd.openxmlformats-officedocument.presentationml.slide+xml"/>
  <Override PartName="/ppt/slides/slide327.xml" ContentType="application/vnd.openxmlformats-officedocument.presentationml.slide+xml"/>
  <Override PartName="/ppt/slides/slide328.xml" ContentType="application/vnd.openxmlformats-officedocument.presentationml.slide+xml"/>
  <Override PartName="/ppt/slides/slide329.xml" ContentType="application/vnd.openxmlformats-officedocument.presentationml.slide+xml"/>
  <Override PartName="/ppt/slides/slide330.xml" ContentType="application/vnd.openxmlformats-officedocument.presentationml.slide+xml"/>
  <Override PartName="/ppt/slides/slide331.xml" ContentType="application/vnd.openxmlformats-officedocument.presentationml.slide+xml"/>
  <Override PartName="/ppt/slides/slide332.xml" ContentType="application/vnd.openxmlformats-officedocument.presentationml.slide+xml"/>
  <Override PartName="/ppt/slides/slide333.xml" ContentType="application/vnd.openxmlformats-officedocument.presentationml.slide+xml"/>
  <Override PartName="/ppt/slides/slide334.xml" ContentType="application/vnd.openxmlformats-officedocument.presentationml.slide+xml"/>
  <Override PartName="/ppt/slides/slide335.xml" ContentType="application/vnd.openxmlformats-officedocument.presentationml.slide+xml"/>
  <Override PartName="/ppt/slides/slide336.xml" ContentType="application/vnd.openxmlformats-officedocument.presentationml.slide+xml"/>
  <Override PartName="/ppt/slides/slide337.xml" ContentType="application/vnd.openxmlformats-officedocument.presentationml.slide+xml"/>
  <Override PartName="/ppt/slides/slide338.xml" ContentType="application/vnd.openxmlformats-officedocument.presentationml.slide+xml"/>
  <Override PartName="/ppt/slides/slide339.xml" ContentType="application/vnd.openxmlformats-officedocument.presentationml.slide+xml"/>
  <Override PartName="/ppt/slides/slide340.xml" ContentType="application/vnd.openxmlformats-officedocument.presentationml.slide+xml"/>
  <Override PartName="/ppt/slides/slide341.xml" ContentType="application/vnd.openxmlformats-officedocument.presentationml.slide+xml"/>
  <Override PartName="/ppt/slides/slide342.xml" ContentType="application/vnd.openxmlformats-officedocument.presentationml.slide+xml"/>
  <Override PartName="/ppt/slides/slide343.xml" ContentType="application/vnd.openxmlformats-officedocument.presentationml.slide+xml"/>
  <Override PartName="/ppt/slides/slide344.xml" ContentType="application/vnd.openxmlformats-officedocument.presentationml.slide+xml"/>
  <Override PartName="/ppt/slides/slide345.xml" ContentType="application/vnd.openxmlformats-officedocument.presentationml.slide+xml"/>
  <Override PartName="/ppt/slides/slide346.xml" ContentType="application/vnd.openxmlformats-officedocument.presentationml.slide+xml"/>
  <Override PartName="/ppt/slides/slide347.xml" ContentType="application/vnd.openxmlformats-officedocument.presentationml.slide+xml"/>
  <Override PartName="/ppt/slides/slide348.xml" ContentType="application/vnd.openxmlformats-officedocument.presentationml.slide+xml"/>
  <Override PartName="/ppt/slides/slide349.xml" ContentType="application/vnd.openxmlformats-officedocument.presentationml.slide+xml"/>
  <Override PartName="/ppt/slides/slide350.xml" ContentType="application/vnd.openxmlformats-officedocument.presentationml.slide+xml"/>
  <Override PartName="/ppt/slides/slide351.xml" ContentType="application/vnd.openxmlformats-officedocument.presentationml.slide+xml"/>
  <Override PartName="/ppt/slides/slide352.xml" ContentType="application/vnd.openxmlformats-officedocument.presentationml.slide+xml"/>
  <Override PartName="/ppt/slides/slide353.xml" ContentType="application/vnd.openxmlformats-officedocument.presentationml.slide+xml"/>
  <Override PartName="/ppt/slides/slide354.xml" ContentType="application/vnd.openxmlformats-officedocument.presentationml.slide+xml"/>
  <Override PartName="/ppt/slides/slide355.xml" ContentType="application/vnd.openxmlformats-officedocument.presentationml.slide+xml"/>
  <Override PartName="/ppt/slides/slide356.xml" ContentType="application/vnd.openxmlformats-officedocument.presentationml.slide+xml"/>
  <Override PartName="/ppt/slides/slide357.xml" ContentType="application/vnd.openxmlformats-officedocument.presentationml.slide+xml"/>
  <Override PartName="/ppt/slides/slide358.xml" ContentType="application/vnd.openxmlformats-officedocument.presentationml.slide+xml"/>
  <Override PartName="/ppt/slides/slide359.xml" ContentType="application/vnd.openxmlformats-officedocument.presentationml.slide+xml"/>
  <Override PartName="/ppt/slides/slide360.xml" ContentType="application/vnd.openxmlformats-officedocument.presentationml.slide+xml"/>
  <Override PartName="/ppt/slides/slide361.xml" ContentType="application/vnd.openxmlformats-officedocument.presentationml.slide+xml"/>
  <Override PartName="/ppt/slides/slide362.xml" ContentType="application/vnd.openxmlformats-officedocument.presentationml.slide+xml"/>
  <Override PartName="/ppt/slides/slide363.xml" ContentType="application/vnd.openxmlformats-officedocument.presentationml.slide+xml"/>
  <Override PartName="/ppt/slides/slide364.xml" ContentType="application/vnd.openxmlformats-officedocument.presentationml.slide+xml"/>
  <Override PartName="/ppt/slides/slide365.xml" ContentType="application/vnd.openxmlformats-officedocument.presentationml.slide+xml"/>
  <Override PartName="/ppt/slides/slide366.xml" ContentType="application/vnd.openxmlformats-officedocument.presentationml.slide+xml"/>
  <Override PartName="/ppt/slides/slide367.xml" ContentType="application/vnd.openxmlformats-officedocument.presentationml.slide+xml"/>
  <Override PartName="/ppt/slides/slide368.xml" ContentType="application/vnd.openxmlformats-officedocument.presentationml.slide+xml"/>
  <Override PartName="/ppt/slides/slide369.xml" ContentType="application/vnd.openxmlformats-officedocument.presentationml.slide+xml"/>
  <Override PartName="/ppt/slides/slide370.xml" ContentType="application/vnd.openxmlformats-officedocument.presentationml.slide+xml"/>
  <Override PartName="/ppt/slides/slide371.xml" ContentType="application/vnd.openxmlformats-officedocument.presentationml.slide+xml"/>
  <Override PartName="/ppt/slides/slide372.xml" ContentType="application/vnd.openxmlformats-officedocument.presentationml.slide+xml"/>
  <Override PartName="/ppt/slides/slide373.xml" ContentType="application/vnd.openxmlformats-officedocument.presentationml.slide+xml"/>
  <Override PartName="/ppt/slides/slide374.xml" ContentType="application/vnd.openxmlformats-officedocument.presentationml.slide+xml"/>
  <Override PartName="/ppt/slides/slide375.xml" ContentType="application/vnd.openxmlformats-officedocument.presentationml.slide+xml"/>
  <Override PartName="/ppt/slides/slide376.xml" ContentType="application/vnd.openxmlformats-officedocument.presentationml.slide+xml"/>
  <Override PartName="/ppt/slides/slide377.xml" ContentType="application/vnd.openxmlformats-officedocument.presentationml.slide+xml"/>
  <Override PartName="/ppt/slides/slide378.xml" ContentType="application/vnd.openxmlformats-officedocument.presentationml.slide+xml"/>
  <Override PartName="/ppt/slides/slide379.xml" ContentType="application/vnd.openxmlformats-officedocument.presentationml.slide+xml"/>
  <Override PartName="/ppt/slides/slide380.xml" ContentType="application/vnd.openxmlformats-officedocument.presentationml.slide+xml"/>
  <Override PartName="/ppt/slides/slide381.xml" ContentType="application/vnd.openxmlformats-officedocument.presentationml.slide+xml"/>
  <Override PartName="/ppt/slides/slide382.xml" ContentType="application/vnd.openxmlformats-officedocument.presentationml.slide+xml"/>
  <Override PartName="/ppt/slides/slide383.xml" ContentType="application/vnd.openxmlformats-officedocument.presentationml.slide+xml"/>
  <Override PartName="/ppt/slides/slide384.xml" ContentType="application/vnd.openxmlformats-officedocument.presentationml.slide+xml"/>
  <Override PartName="/ppt/slides/slide385.xml" ContentType="application/vnd.openxmlformats-officedocument.presentationml.slide+xml"/>
  <Override PartName="/ppt/slides/slide386.xml" ContentType="application/vnd.openxmlformats-officedocument.presentationml.slide+xml"/>
  <Override PartName="/ppt/slides/slide387.xml" ContentType="application/vnd.openxmlformats-officedocument.presentationml.slide+xml"/>
  <Override PartName="/ppt/slides/slide388.xml" ContentType="application/vnd.openxmlformats-officedocument.presentationml.slide+xml"/>
  <Override PartName="/ppt/slides/slide389.xml" ContentType="application/vnd.openxmlformats-officedocument.presentationml.slide+xml"/>
  <Override PartName="/ppt/slides/slide390.xml" ContentType="application/vnd.openxmlformats-officedocument.presentationml.slide+xml"/>
  <Override PartName="/ppt/slides/slide391.xml" ContentType="application/vnd.openxmlformats-officedocument.presentationml.slide+xml"/>
  <Override PartName="/ppt/slides/slide392.xml" ContentType="application/vnd.openxmlformats-officedocument.presentationml.slide+xml"/>
  <Override PartName="/ppt/slides/slide393.xml" ContentType="application/vnd.openxmlformats-officedocument.presentationml.slide+xml"/>
  <Override PartName="/ppt/slides/slide394.xml" ContentType="application/vnd.openxmlformats-officedocument.presentationml.slide+xml"/>
  <Override PartName="/ppt/slides/slide395.xml" ContentType="application/vnd.openxmlformats-officedocument.presentationml.slide+xml"/>
  <Override PartName="/ppt/slides/slide396.xml" ContentType="application/vnd.openxmlformats-officedocument.presentationml.slide+xml"/>
  <Override PartName="/ppt/slides/slide397.xml" ContentType="application/vnd.openxmlformats-officedocument.presentationml.slide+xml"/>
  <Override PartName="/ppt/slides/slide398.xml" ContentType="application/vnd.openxmlformats-officedocument.presentationml.slide+xml"/>
  <Override PartName="/ppt/slides/slide399.xml" ContentType="application/vnd.openxmlformats-officedocument.presentationml.slide+xml"/>
  <Override PartName="/ppt/slides/slide400.xml" ContentType="application/vnd.openxmlformats-officedocument.presentationml.slide+xml"/>
  <Override PartName="/ppt/slides/slide401.xml" ContentType="application/vnd.openxmlformats-officedocument.presentationml.slide+xml"/>
  <Override PartName="/ppt/slides/slide402.xml" ContentType="application/vnd.openxmlformats-officedocument.presentationml.slide+xml"/>
  <Override PartName="/ppt/slides/slide403.xml" ContentType="application/vnd.openxmlformats-officedocument.presentationml.slide+xml"/>
  <Override PartName="/ppt/slides/slide404.xml" ContentType="application/vnd.openxmlformats-officedocument.presentationml.slide+xml"/>
  <Override PartName="/ppt/slides/slide405.xml" ContentType="application/vnd.openxmlformats-officedocument.presentationml.slide+xml"/>
  <Override PartName="/ppt/slides/slide406.xml" ContentType="application/vnd.openxmlformats-officedocument.presentationml.slide+xml"/>
  <Override PartName="/ppt/slides/slide407.xml" ContentType="application/vnd.openxmlformats-officedocument.presentationml.slide+xml"/>
  <Override PartName="/ppt/slides/slide408.xml" ContentType="application/vnd.openxmlformats-officedocument.presentationml.slide+xml"/>
  <Override PartName="/ppt/slides/slide409.xml" ContentType="application/vnd.openxmlformats-officedocument.presentationml.slide+xml"/>
  <Override PartName="/ppt/slides/slide410.xml" ContentType="application/vnd.openxmlformats-officedocument.presentationml.slide+xml"/>
  <Override PartName="/ppt/slides/slide411.xml" ContentType="application/vnd.openxmlformats-officedocument.presentationml.slide+xml"/>
  <Override PartName="/ppt/slides/slide412.xml" ContentType="application/vnd.openxmlformats-officedocument.presentationml.slide+xml"/>
  <Override PartName="/ppt/slides/slide413.xml" ContentType="application/vnd.openxmlformats-officedocument.presentationml.slide+xml"/>
  <Override PartName="/ppt/slides/slide414.xml" ContentType="application/vnd.openxmlformats-officedocument.presentationml.slide+xml"/>
  <Override PartName="/ppt/slides/slide415.xml" ContentType="application/vnd.openxmlformats-officedocument.presentationml.slide+xml"/>
  <Override PartName="/ppt/slides/slide416.xml" ContentType="application/vnd.openxmlformats-officedocument.presentationml.slide+xml"/>
  <Override PartName="/ppt/slides/slide417.xml" ContentType="application/vnd.openxmlformats-officedocument.presentationml.slide+xml"/>
  <Override PartName="/ppt/slides/slide418.xml" ContentType="application/vnd.openxmlformats-officedocument.presentationml.slide+xml"/>
  <Override PartName="/ppt/slides/slide419.xml" ContentType="application/vnd.openxmlformats-officedocument.presentationml.slide+xml"/>
  <Override PartName="/ppt/slides/slide420.xml" ContentType="application/vnd.openxmlformats-officedocument.presentationml.slide+xml"/>
  <Override PartName="/ppt/slides/slide421.xml" ContentType="application/vnd.openxmlformats-officedocument.presentationml.slide+xml"/>
  <Override PartName="/ppt/slides/slide422.xml" ContentType="application/vnd.openxmlformats-officedocument.presentationml.slide+xml"/>
  <Override PartName="/ppt/slides/slide423.xml" ContentType="application/vnd.openxmlformats-officedocument.presentationml.slide+xml"/>
  <Override PartName="/ppt/slides/slide424.xml" ContentType="application/vnd.openxmlformats-officedocument.presentationml.slide+xml"/>
  <Override PartName="/ppt/slides/slide425.xml" ContentType="application/vnd.openxmlformats-officedocument.presentationml.slide+xml"/>
  <Override PartName="/ppt/slides/slide426.xml" ContentType="application/vnd.openxmlformats-officedocument.presentationml.slide+xml"/>
  <Override PartName="/ppt/slides/slide427.xml" ContentType="application/vnd.openxmlformats-officedocument.presentationml.slide+xml"/>
  <Override PartName="/ppt/slides/slide428.xml" ContentType="application/vnd.openxmlformats-officedocument.presentationml.slide+xml"/>
  <Override PartName="/ppt/slides/slide429.xml" ContentType="application/vnd.openxmlformats-officedocument.presentationml.slide+xml"/>
  <Override PartName="/ppt/slides/slide430.xml" ContentType="application/vnd.openxmlformats-officedocument.presentationml.slide+xml"/>
  <Override PartName="/ppt/slides/slide431.xml" ContentType="application/vnd.openxmlformats-officedocument.presentationml.slide+xml"/>
  <Override PartName="/ppt/slides/slide432.xml" ContentType="application/vnd.openxmlformats-officedocument.presentationml.slide+xml"/>
  <Override PartName="/ppt/slides/slide433.xml" ContentType="application/vnd.openxmlformats-officedocument.presentationml.slide+xml"/>
  <Override PartName="/ppt/slides/slide434.xml" ContentType="application/vnd.openxmlformats-officedocument.presentationml.slide+xml"/>
  <Override PartName="/ppt/slides/slide435.xml" ContentType="application/vnd.openxmlformats-officedocument.presentationml.slide+xml"/>
  <Override PartName="/ppt/slides/slide436.xml" ContentType="application/vnd.openxmlformats-officedocument.presentationml.slide+xml"/>
  <Override PartName="/ppt/slides/slide437.xml" ContentType="application/vnd.openxmlformats-officedocument.presentationml.slide+xml"/>
  <Override PartName="/ppt/slides/slide438.xml" ContentType="application/vnd.openxmlformats-officedocument.presentationml.slide+xml"/>
  <Override PartName="/ppt/slides/slide439.xml" ContentType="application/vnd.openxmlformats-officedocument.presentationml.slide+xml"/>
  <Override PartName="/ppt/slides/slide440.xml" ContentType="application/vnd.openxmlformats-officedocument.presentationml.slide+xml"/>
  <Override PartName="/ppt/slides/slide441.xml" ContentType="application/vnd.openxmlformats-officedocument.presentationml.slide+xml"/>
  <Override PartName="/ppt/slides/slide442.xml" ContentType="application/vnd.openxmlformats-officedocument.presentationml.slide+xml"/>
  <Override PartName="/ppt/slides/slide443.xml" ContentType="application/vnd.openxmlformats-officedocument.presentationml.slide+xml"/>
  <Override PartName="/ppt/slides/slide444.xml" ContentType="application/vnd.openxmlformats-officedocument.presentationml.slide+xml"/>
  <Override PartName="/ppt/slides/slide445.xml" ContentType="application/vnd.openxmlformats-officedocument.presentationml.slide+xml"/>
  <Override PartName="/ppt/slides/slide446.xml" ContentType="application/vnd.openxmlformats-officedocument.presentationml.slide+xml"/>
  <Override PartName="/ppt/slides/slide447.xml" ContentType="application/vnd.openxmlformats-officedocument.presentationml.slide+xml"/>
  <Override PartName="/ppt/slides/slide448.xml" ContentType="application/vnd.openxmlformats-officedocument.presentationml.slide+xml"/>
  <Override PartName="/ppt/slides/slide449.xml" ContentType="application/vnd.openxmlformats-officedocument.presentationml.slide+xml"/>
  <Override PartName="/ppt/slides/slide450.xml" ContentType="application/vnd.openxmlformats-officedocument.presentationml.slide+xml"/>
  <Override PartName="/ppt/slides/slide451.xml" ContentType="application/vnd.openxmlformats-officedocument.presentationml.slide+xml"/>
  <Override PartName="/ppt/slides/slide452.xml" ContentType="application/vnd.openxmlformats-officedocument.presentationml.slide+xml"/>
  <Override PartName="/ppt/slides/slide453.xml" ContentType="application/vnd.openxmlformats-officedocument.presentationml.slide+xml"/>
  <Override PartName="/ppt/slides/slide454.xml" ContentType="application/vnd.openxmlformats-officedocument.presentationml.slide+xml"/>
  <Override PartName="/ppt/slides/slide455.xml" ContentType="application/vnd.openxmlformats-officedocument.presentationml.slide+xml"/>
  <Override PartName="/ppt/slides/slide456.xml" ContentType="application/vnd.openxmlformats-officedocument.presentationml.slide+xml"/>
  <Override PartName="/ppt/slides/slide457.xml" ContentType="application/vnd.openxmlformats-officedocument.presentationml.slide+xml"/>
  <Override PartName="/ppt/slides/slide458.xml" ContentType="application/vnd.openxmlformats-officedocument.presentationml.slide+xml"/>
  <Override PartName="/ppt/slides/slide459.xml" ContentType="application/vnd.openxmlformats-officedocument.presentationml.slide+xml"/>
  <Override PartName="/ppt/slides/slide460.xml" ContentType="application/vnd.openxmlformats-officedocument.presentationml.slide+xml"/>
  <Override PartName="/ppt/slides/slide461.xml" ContentType="application/vnd.openxmlformats-officedocument.presentationml.slide+xml"/>
  <Override PartName="/ppt/slides/slide462.xml" ContentType="application/vnd.openxmlformats-officedocument.presentationml.slide+xml"/>
  <Override PartName="/ppt/slides/slide463.xml" ContentType="application/vnd.openxmlformats-officedocument.presentationml.slide+xml"/>
  <Override PartName="/ppt/slides/slide464.xml" ContentType="application/vnd.openxmlformats-officedocument.presentationml.slide+xml"/>
  <Override PartName="/ppt/slides/slide465.xml" ContentType="application/vnd.openxmlformats-officedocument.presentationml.slide+xml"/>
  <Override PartName="/ppt/slides/slide466.xml" ContentType="application/vnd.openxmlformats-officedocument.presentationml.slide+xml"/>
  <Override PartName="/ppt/slides/slide467.xml" ContentType="application/vnd.openxmlformats-officedocument.presentationml.slide+xml"/>
  <Override PartName="/ppt/slides/slide468.xml" ContentType="application/vnd.openxmlformats-officedocument.presentationml.slide+xml"/>
  <Override PartName="/ppt/slides/slide469.xml" ContentType="application/vnd.openxmlformats-officedocument.presentationml.slide+xml"/>
  <Override PartName="/ppt/slides/slide470.xml" ContentType="application/vnd.openxmlformats-officedocument.presentationml.slide+xml"/>
  <Override PartName="/ppt/slides/slide471.xml" ContentType="application/vnd.openxmlformats-officedocument.presentationml.slide+xml"/>
  <Override PartName="/ppt/slides/slide472.xml" ContentType="application/vnd.openxmlformats-officedocument.presentationml.slide+xml"/>
  <Override PartName="/ppt/slides/slide473.xml" ContentType="application/vnd.openxmlformats-officedocument.presentationml.slide+xml"/>
  <Override PartName="/ppt/slides/slide474.xml" ContentType="application/vnd.openxmlformats-officedocument.presentationml.slide+xml"/>
  <Override PartName="/ppt/slides/slide475.xml" ContentType="application/vnd.openxmlformats-officedocument.presentationml.slide+xml"/>
  <Override PartName="/ppt/slides/slide476.xml" ContentType="application/vnd.openxmlformats-officedocument.presentationml.slide+xml"/>
  <Override PartName="/ppt/slides/slide477.xml" ContentType="application/vnd.openxmlformats-officedocument.presentationml.slide+xml"/>
  <Override PartName="/ppt/slides/slide478.xml" ContentType="application/vnd.openxmlformats-officedocument.presentationml.slide+xml"/>
  <Override PartName="/ppt/slides/slide479.xml" ContentType="application/vnd.openxmlformats-officedocument.presentationml.slide+xml"/>
  <Override PartName="/ppt/slides/slide480.xml" ContentType="application/vnd.openxmlformats-officedocument.presentationml.slide+xml"/>
  <Override PartName="/ppt/slides/slide481.xml" ContentType="application/vnd.openxmlformats-officedocument.presentationml.slide+xml"/>
  <Override PartName="/ppt/slides/slide482.xml" ContentType="application/vnd.openxmlformats-officedocument.presentationml.slide+xml"/>
  <Override PartName="/ppt/slides/slide483.xml" ContentType="application/vnd.openxmlformats-officedocument.presentationml.slide+xml"/>
  <Override PartName="/ppt/slides/slide484.xml" ContentType="application/vnd.openxmlformats-officedocument.presentationml.slide+xml"/>
  <Override PartName="/ppt/slides/slide485.xml" ContentType="application/vnd.openxmlformats-officedocument.presentationml.slide+xml"/>
  <Override PartName="/ppt/slides/slide486.xml" ContentType="application/vnd.openxmlformats-officedocument.presentationml.slide+xml"/>
  <Override PartName="/ppt/slides/slide487.xml" ContentType="application/vnd.openxmlformats-officedocument.presentationml.slide+xml"/>
  <Override PartName="/ppt/slides/slide488.xml" ContentType="application/vnd.openxmlformats-officedocument.presentationml.slide+xml"/>
  <Override PartName="/ppt/slides/slide489.xml" ContentType="application/vnd.openxmlformats-officedocument.presentationml.slide+xml"/>
  <Override PartName="/ppt/slides/slide490.xml" ContentType="application/vnd.openxmlformats-officedocument.presentationml.slide+xml"/>
  <Override PartName="/ppt/slides/slide491.xml" ContentType="application/vnd.openxmlformats-officedocument.presentationml.slide+xml"/>
  <Override PartName="/ppt/slides/slide492.xml" ContentType="application/vnd.openxmlformats-officedocument.presentationml.slide+xml"/>
  <Override PartName="/ppt/slides/slide493.xml" ContentType="application/vnd.openxmlformats-officedocument.presentationml.slide+xml"/>
  <Override PartName="/ppt/slides/slide494.xml" ContentType="application/vnd.openxmlformats-officedocument.presentationml.slide+xml"/>
  <Override PartName="/ppt/slides/slide495.xml" ContentType="application/vnd.openxmlformats-officedocument.presentationml.slide+xml"/>
  <Override PartName="/ppt/slides/slide496.xml" ContentType="application/vnd.openxmlformats-officedocument.presentationml.slide+xml"/>
  <Override PartName="/ppt/slides/slide497.xml" ContentType="application/vnd.openxmlformats-officedocument.presentationml.slide+xml"/>
  <Override PartName="/ppt/slides/slide498.xml" ContentType="application/vnd.openxmlformats-officedocument.presentationml.slide+xml"/>
  <Override PartName="/ppt/slides/slide499.xml" ContentType="application/vnd.openxmlformats-officedocument.presentationml.slide+xml"/>
  <Override PartName="/ppt/slides/slide500.xml" ContentType="application/vnd.openxmlformats-officedocument.presentationml.slide+xml"/>
  <Override PartName="/ppt/slides/slide501.xml" ContentType="application/vnd.openxmlformats-officedocument.presentationml.slide+xml"/>
  <Override PartName="/ppt/slides/slide502.xml" ContentType="application/vnd.openxmlformats-officedocument.presentationml.slide+xml"/>
  <Override PartName="/ppt/slides/slide503.xml" ContentType="application/vnd.openxmlformats-officedocument.presentationml.slide+xml"/>
  <Override PartName="/ppt/slides/slide504.xml" ContentType="application/vnd.openxmlformats-officedocument.presentationml.slide+xml"/>
  <Override PartName="/ppt/slides/slide505.xml" ContentType="application/vnd.openxmlformats-officedocument.presentationml.slide+xml"/>
  <Override PartName="/ppt/slides/slide506.xml" ContentType="application/vnd.openxmlformats-officedocument.presentationml.slide+xml"/>
  <Override PartName="/ppt/slides/slide507.xml" ContentType="application/vnd.openxmlformats-officedocument.presentationml.slide+xml"/>
  <Override PartName="/ppt/slides/slide508.xml" ContentType="application/vnd.openxmlformats-officedocument.presentationml.slide+xml"/>
  <Override PartName="/ppt/slides/slide509.xml" ContentType="application/vnd.openxmlformats-officedocument.presentationml.slide+xml"/>
  <Override PartName="/ppt/slides/slide510.xml" ContentType="application/vnd.openxmlformats-officedocument.presentationml.slide+xml"/>
  <Override PartName="/ppt/slides/slide511.xml" ContentType="application/vnd.openxmlformats-officedocument.presentationml.slide+xml"/>
  <Override PartName="/ppt/slides/slide512.xml" ContentType="application/vnd.openxmlformats-officedocument.presentationml.slide+xml"/>
  <Override PartName="/ppt/slides/slide513.xml" ContentType="application/vnd.openxmlformats-officedocument.presentationml.slide+xml"/>
  <Override PartName="/ppt/slides/slide514.xml" ContentType="application/vnd.openxmlformats-officedocument.presentationml.slide+xml"/>
  <Override PartName="/ppt/slides/slide515.xml" ContentType="application/vnd.openxmlformats-officedocument.presentationml.slide+xml"/>
  <Override PartName="/ppt/slides/slide516.xml" ContentType="application/vnd.openxmlformats-officedocument.presentationml.slide+xml"/>
  <Override PartName="/ppt/slides/slide517.xml" ContentType="application/vnd.openxmlformats-officedocument.presentationml.slide+xml"/>
  <Override PartName="/ppt/slides/slide518.xml" ContentType="application/vnd.openxmlformats-officedocument.presentationml.slide+xml"/>
  <Override PartName="/ppt/slides/slide519.xml" ContentType="application/vnd.openxmlformats-officedocument.presentationml.slide+xml"/>
  <Override PartName="/ppt/slides/slide520.xml" ContentType="application/vnd.openxmlformats-officedocument.presentationml.slide+xml"/>
  <Override PartName="/ppt/slides/slide521.xml" ContentType="application/vnd.openxmlformats-officedocument.presentationml.slide+xml"/>
  <Override PartName="/ppt/slides/slide522.xml" ContentType="application/vnd.openxmlformats-officedocument.presentationml.slide+xml"/>
  <Override PartName="/ppt/slides/slide523.xml" ContentType="application/vnd.openxmlformats-officedocument.presentationml.slide+xml"/>
  <Override PartName="/ppt/slides/slide524.xml" ContentType="application/vnd.openxmlformats-officedocument.presentationml.slide+xml"/>
  <Override PartName="/ppt/slides/slide525.xml" ContentType="application/vnd.openxmlformats-officedocument.presentationml.slide+xml"/>
  <Override PartName="/ppt/slides/slide526.xml" ContentType="application/vnd.openxmlformats-officedocument.presentationml.slide+xml"/>
  <Override PartName="/ppt/slides/slide527.xml" ContentType="application/vnd.openxmlformats-officedocument.presentationml.slide+xml"/>
  <Override PartName="/ppt/slides/slide528.xml" ContentType="application/vnd.openxmlformats-officedocument.presentationml.slide+xml"/>
  <Override PartName="/ppt/slides/slide529.xml" ContentType="application/vnd.openxmlformats-officedocument.presentationml.slide+xml"/>
  <Override PartName="/ppt/slides/slide530.xml" ContentType="application/vnd.openxmlformats-officedocument.presentationml.slide+xml"/>
  <Override PartName="/ppt/slides/slide531.xml" ContentType="application/vnd.openxmlformats-officedocument.presentationml.slide+xml"/>
  <Override PartName="/ppt/slides/slide532.xml" ContentType="application/vnd.openxmlformats-officedocument.presentationml.slide+xml"/>
  <Override PartName="/ppt/slides/slide533.xml" ContentType="application/vnd.openxmlformats-officedocument.presentationml.slide+xml"/>
  <Override PartName="/ppt/slides/slide534.xml" ContentType="application/vnd.openxmlformats-officedocument.presentationml.slide+xml"/>
  <Override PartName="/ppt/slides/slide535.xml" ContentType="application/vnd.openxmlformats-officedocument.presentationml.slide+xml"/>
  <Override PartName="/ppt/slides/slide536.xml" ContentType="application/vnd.openxmlformats-officedocument.presentationml.slide+xml"/>
  <Override PartName="/ppt/slides/slide537.xml" ContentType="application/vnd.openxmlformats-officedocument.presentationml.slide+xml"/>
  <Override PartName="/ppt/slides/slide538.xml" ContentType="application/vnd.openxmlformats-officedocument.presentationml.slide+xml"/>
  <Override PartName="/ppt/slides/slide539.xml" ContentType="application/vnd.openxmlformats-officedocument.presentationml.slide+xml"/>
  <Override PartName="/ppt/slides/slide540.xml" ContentType="application/vnd.openxmlformats-officedocument.presentationml.slide+xml"/>
  <Override PartName="/ppt/slides/slide541.xml" ContentType="application/vnd.openxmlformats-officedocument.presentationml.slide+xml"/>
  <Override PartName="/ppt/slides/slide542.xml" ContentType="application/vnd.openxmlformats-officedocument.presentationml.slide+xml"/>
  <Override PartName="/ppt/slides/slide543.xml" ContentType="application/vnd.openxmlformats-officedocument.presentationml.slide+xml"/>
  <Override PartName="/ppt/slides/slide544.xml" ContentType="application/vnd.openxmlformats-officedocument.presentationml.slide+xml"/>
  <Override PartName="/ppt/slides/slide545.xml" ContentType="application/vnd.openxmlformats-officedocument.presentationml.slide+xml"/>
  <Override PartName="/ppt/slides/slide546.xml" ContentType="application/vnd.openxmlformats-officedocument.presentationml.slide+xml"/>
  <Override PartName="/ppt/slides/slide547.xml" ContentType="application/vnd.openxmlformats-officedocument.presentationml.slide+xml"/>
  <Override PartName="/ppt/slides/slide548.xml" ContentType="application/vnd.openxmlformats-officedocument.presentationml.slide+xml"/>
  <Override PartName="/ppt/slides/slide549.xml" ContentType="application/vnd.openxmlformats-officedocument.presentationml.slide+xml"/>
  <Override PartName="/ppt/slides/slide550.xml" ContentType="application/vnd.openxmlformats-officedocument.presentationml.slide+xml"/>
  <Override PartName="/ppt/slides/slide551.xml" ContentType="application/vnd.openxmlformats-officedocument.presentationml.slide+xml"/>
  <Override PartName="/ppt/slides/slide552.xml" ContentType="application/vnd.openxmlformats-officedocument.presentationml.slide+xml"/>
  <Override PartName="/ppt/slides/slide553.xml" ContentType="application/vnd.openxmlformats-officedocument.presentationml.slide+xml"/>
  <Override PartName="/ppt/slides/slide554.xml" ContentType="application/vnd.openxmlformats-officedocument.presentationml.slide+xml"/>
  <Override PartName="/ppt/slides/slide555.xml" ContentType="application/vnd.openxmlformats-officedocument.presentationml.slide+xml"/>
  <Override PartName="/ppt/slides/slide556.xml" ContentType="application/vnd.openxmlformats-officedocument.presentationml.slide+xml"/>
  <Override PartName="/ppt/slides/slide557.xml" ContentType="application/vnd.openxmlformats-officedocument.presentationml.slide+xml"/>
  <Override PartName="/ppt/slides/slide558.xml" ContentType="application/vnd.openxmlformats-officedocument.presentationml.slide+xml"/>
  <Override PartName="/ppt/slides/slide559.xml" ContentType="application/vnd.openxmlformats-officedocument.presentationml.slide+xml"/>
  <Override PartName="/ppt/slides/slide560.xml" ContentType="application/vnd.openxmlformats-officedocument.presentationml.slide+xml"/>
  <Override PartName="/ppt/slides/slide561.xml" ContentType="application/vnd.openxmlformats-officedocument.presentationml.slide+xml"/>
  <Override PartName="/ppt/slides/slide562.xml" ContentType="application/vnd.openxmlformats-officedocument.presentationml.slide+xml"/>
  <Override PartName="/ppt/slides/slide563.xml" ContentType="application/vnd.openxmlformats-officedocument.presentationml.slide+xml"/>
  <Override PartName="/ppt/slides/slide564.xml" ContentType="application/vnd.openxmlformats-officedocument.presentationml.slide+xml"/>
  <Override PartName="/ppt/slides/slide565.xml" ContentType="application/vnd.openxmlformats-officedocument.presentationml.slide+xml"/>
  <Override PartName="/ppt/slides/slide566.xml" ContentType="application/vnd.openxmlformats-officedocument.presentationml.slide+xml"/>
  <Override PartName="/ppt/slides/slide567.xml" ContentType="application/vnd.openxmlformats-officedocument.presentationml.slide+xml"/>
  <Override PartName="/ppt/slides/slide568.xml" ContentType="application/vnd.openxmlformats-officedocument.presentationml.slide+xml"/>
  <Override PartName="/ppt/slides/slide569.xml" ContentType="application/vnd.openxmlformats-officedocument.presentationml.slide+xml"/>
  <Override PartName="/ppt/slides/slide570.xml" ContentType="application/vnd.openxmlformats-officedocument.presentationml.slide+xml"/>
  <Override PartName="/ppt/slides/slide571.xml" ContentType="application/vnd.openxmlformats-officedocument.presentationml.slide+xml"/>
  <Override PartName="/ppt/slides/slide572.xml" ContentType="application/vnd.openxmlformats-officedocument.presentationml.slide+xml"/>
  <Override PartName="/ppt/slides/slide573.xml" ContentType="application/vnd.openxmlformats-officedocument.presentationml.slide+xml"/>
  <Override PartName="/ppt/slides/slide574.xml" ContentType="application/vnd.openxmlformats-officedocument.presentationml.slide+xml"/>
  <Override PartName="/ppt/slides/slide575.xml" ContentType="application/vnd.openxmlformats-officedocument.presentationml.slide+xml"/>
  <Override PartName="/ppt/slides/slide576.xml" ContentType="application/vnd.openxmlformats-officedocument.presentationml.slide+xml"/>
  <Override PartName="/ppt/slides/slide577.xml" ContentType="application/vnd.openxmlformats-officedocument.presentationml.slide+xml"/>
  <Override PartName="/ppt/slides/slide578.xml" ContentType="application/vnd.openxmlformats-officedocument.presentationml.slide+xml"/>
  <Override PartName="/ppt/slides/slide579.xml" ContentType="application/vnd.openxmlformats-officedocument.presentationml.slide+xml"/>
  <Override PartName="/ppt/slides/slide580.xml" ContentType="application/vnd.openxmlformats-officedocument.presentationml.slide+xml"/>
  <Override PartName="/ppt/slides/slide581.xml" ContentType="application/vnd.openxmlformats-officedocument.presentationml.slide+xml"/>
  <Override PartName="/ppt/slides/slide582.xml" ContentType="application/vnd.openxmlformats-officedocument.presentationml.slide+xml"/>
  <Override PartName="/ppt/slides/slide583.xml" ContentType="application/vnd.openxmlformats-officedocument.presentationml.slide+xml"/>
  <Override PartName="/ppt/slides/slide584.xml" ContentType="application/vnd.openxmlformats-officedocument.presentationml.slide+xml"/>
  <Override PartName="/ppt/slides/slide585.xml" ContentType="application/vnd.openxmlformats-officedocument.presentationml.slide+xml"/>
  <Override PartName="/ppt/slides/slide586.xml" ContentType="application/vnd.openxmlformats-officedocument.presentationml.slide+xml"/>
  <Override PartName="/ppt/slides/slide587.xml" ContentType="application/vnd.openxmlformats-officedocument.presentationml.slide+xml"/>
  <Override PartName="/ppt/slides/slide588.xml" ContentType="application/vnd.openxmlformats-officedocument.presentationml.slide+xml"/>
  <Override PartName="/ppt/slides/slide589.xml" ContentType="application/vnd.openxmlformats-officedocument.presentationml.slide+xml"/>
  <Override PartName="/ppt/slides/slide590.xml" ContentType="application/vnd.openxmlformats-officedocument.presentationml.slide+xml"/>
  <Override PartName="/ppt/slides/slide591.xml" ContentType="application/vnd.openxmlformats-officedocument.presentationml.slide+xml"/>
  <Override PartName="/ppt/slides/slide592.xml" ContentType="application/vnd.openxmlformats-officedocument.presentationml.slide+xml"/>
  <Override PartName="/ppt/slides/slide593.xml" ContentType="application/vnd.openxmlformats-officedocument.presentationml.slide+xml"/>
  <Override PartName="/ppt/slides/slide594.xml" ContentType="application/vnd.openxmlformats-officedocument.presentationml.slide+xml"/>
  <Override PartName="/ppt/slides/slide595.xml" ContentType="application/vnd.openxmlformats-officedocument.presentationml.slide+xml"/>
  <Override PartName="/ppt/slides/slide596.xml" ContentType="application/vnd.openxmlformats-officedocument.presentationml.slide+xml"/>
  <Override PartName="/ppt/slides/slide597.xml" ContentType="application/vnd.openxmlformats-officedocument.presentationml.slide+xml"/>
  <Override PartName="/ppt/slides/slide598.xml" ContentType="application/vnd.openxmlformats-officedocument.presentationml.slide+xml"/>
  <Override PartName="/ppt/slides/slide599.xml" ContentType="application/vnd.openxmlformats-officedocument.presentationml.slide+xml"/>
  <Override PartName="/ppt/slides/slide600.xml" ContentType="application/vnd.openxmlformats-officedocument.presentationml.slide+xml"/>
  <Override PartName="/ppt/slides/slide601.xml" ContentType="application/vnd.openxmlformats-officedocument.presentationml.slide+xml"/>
  <Override PartName="/ppt/slides/slide602.xml" ContentType="application/vnd.openxmlformats-officedocument.presentationml.slide+xml"/>
  <Override PartName="/ppt/slides/slide603.xml" ContentType="application/vnd.openxmlformats-officedocument.presentationml.slide+xml"/>
  <Override PartName="/ppt/slides/slide604.xml" ContentType="application/vnd.openxmlformats-officedocument.presentationml.slide+xml"/>
  <Override PartName="/ppt/slides/slide605.xml" ContentType="application/vnd.openxmlformats-officedocument.presentationml.slide+xml"/>
  <Override PartName="/ppt/slides/slide606.xml" ContentType="application/vnd.openxmlformats-officedocument.presentationml.slide+xml"/>
  <Override PartName="/ppt/slides/slide607.xml" ContentType="application/vnd.openxmlformats-officedocument.presentationml.slide+xml"/>
  <Override PartName="/ppt/slides/slide608.xml" ContentType="application/vnd.openxmlformats-officedocument.presentationml.slide+xml"/>
  <Override PartName="/ppt/slides/slide609.xml" ContentType="application/vnd.openxmlformats-officedocument.presentationml.slide+xml"/>
  <Override PartName="/ppt/slides/slide610.xml" ContentType="application/vnd.openxmlformats-officedocument.presentationml.slide+xml"/>
  <Override PartName="/ppt/slides/slide611.xml" ContentType="application/vnd.openxmlformats-officedocument.presentationml.slide+xml"/>
  <Override PartName="/ppt/slides/slide612.xml" ContentType="application/vnd.openxmlformats-officedocument.presentationml.slide+xml"/>
  <Override PartName="/ppt/slides/slide613.xml" ContentType="application/vnd.openxmlformats-officedocument.presentationml.slide+xml"/>
  <Override PartName="/ppt/slides/slide614.xml" ContentType="application/vnd.openxmlformats-officedocument.presentationml.slide+xml"/>
  <Override PartName="/ppt/slides/slide615.xml" ContentType="application/vnd.openxmlformats-officedocument.presentationml.slide+xml"/>
  <Override PartName="/ppt/slides/slide616.xml" ContentType="application/vnd.openxmlformats-officedocument.presentationml.slide+xml"/>
  <Override PartName="/ppt/slides/slide617.xml" ContentType="application/vnd.openxmlformats-officedocument.presentationml.slide+xml"/>
  <Override PartName="/ppt/slides/slide618.xml" ContentType="application/vnd.openxmlformats-officedocument.presentationml.slide+xml"/>
  <Override PartName="/ppt/slides/slide619.xml" ContentType="application/vnd.openxmlformats-officedocument.presentationml.slide+xml"/>
  <Override PartName="/ppt/slides/slide620.xml" ContentType="application/vnd.openxmlformats-officedocument.presentationml.slide+xml"/>
  <Override PartName="/ppt/slides/slide621.xml" ContentType="application/vnd.openxmlformats-officedocument.presentationml.slide+xml"/>
  <Override PartName="/ppt/slides/slide622.xml" ContentType="application/vnd.openxmlformats-officedocument.presentationml.slide+xml"/>
  <Override PartName="/ppt/slides/slide623.xml" ContentType="application/vnd.openxmlformats-officedocument.presentationml.slide+xml"/>
  <Override PartName="/ppt/slides/slide624.xml" ContentType="application/vnd.openxmlformats-officedocument.presentationml.slide+xml"/>
  <Override PartName="/ppt/slides/slide625.xml" ContentType="application/vnd.openxmlformats-officedocument.presentationml.slide+xml"/>
  <Override PartName="/ppt/slides/slide626.xml" ContentType="application/vnd.openxmlformats-officedocument.presentationml.slide+xml"/>
  <Override PartName="/ppt/slides/slide627.xml" ContentType="application/vnd.openxmlformats-officedocument.presentationml.slide+xml"/>
  <Override PartName="/ppt/slides/slide628.xml" ContentType="application/vnd.openxmlformats-officedocument.presentationml.slide+xml"/>
  <Override PartName="/ppt/slides/slide629.xml" ContentType="application/vnd.openxmlformats-officedocument.presentationml.slide+xml"/>
  <Override PartName="/ppt/slides/slide630.xml" ContentType="application/vnd.openxmlformats-officedocument.presentationml.slide+xml"/>
  <Override PartName="/ppt/slides/slide631.xml" ContentType="application/vnd.openxmlformats-officedocument.presentationml.slide+xml"/>
  <Override PartName="/ppt/slides/slide632.xml" ContentType="application/vnd.openxmlformats-officedocument.presentationml.slide+xml"/>
  <Override PartName="/ppt/slides/slide633.xml" ContentType="application/vnd.openxmlformats-officedocument.presentationml.slide+xml"/>
  <Override PartName="/ppt/slides/slide634.xml" ContentType="application/vnd.openxmlformats-officedocument.presentationml.slide+xml"/>
  <Override PartName="/ppt/slides/slide635.xml" ContentType="application/vnd.openxmlformats-officedocument.presentationml.slide+xml"/>
  <Override PartName="/ppt/slides/slide636.xml" ContentType="application/vnd.openxmlformats-officedocument.presentationml.slide+xml"/>
  <Override PartName="/ppt/slides/slide637.xml" ContentType="application/vnd.openxmlformats-officedocument.presentationml.slide+xml"/>
  <Override PartName="/ppt/slides/slide638.xml" ContentType="application/vnd.openxmlformats-officedocument.presentationml.slide+xml"/>
  <Override PartName="/ppt/slides/slide639.xml" ContentType="application/vnd.openxmlformats-officedocument.presentationml.slide+xml"/>
  <Override PartName="/ppt/slides/slide640.xml" ContentType="application/vnd.openxmlformats-officedocument.presentationml.slide+xml"/>
  <Override PartName="/ppt/slides/slide641.xml" ContentType="application/vnd.openxmlformats-officedocument.presentationml.slide+xml"/>
  <Override PartName="/ppt/slides/slide642.xml" ContentType="application/vnd.openxmlformats-officedocument.presentationml.slide+xml"/>
  <Override PartName="/ppt/slides/slide643.xml" ContentType="application/vnd.openxmlformats-officedocument.presentationml.slide+xml"/>
  <Override PartName="/ppt/slides/slide644.xml" ContentType="application/vnd.openxmlformats-officedocument.presentationml.slide+xml"/>
  <Override PartName="/ppt/slides/slide645.xml" ContentType="application/vnd.openxmlformats-officedocument.presentationml.slide+xml"/>
  <Override PartName="/ppt/slides/slide646.xml" ContentType="application/vnd.openxmlformats-officedocument.presentationml.slide+xml"/>
  <Override PartName="/ppt/slides/slide647.xml" ContentType="application/vnd.openxmlformats-officedocument.presentationml.slide+xml"/>
  <Override PartName="/ppt/slides/slide648.xml" ContentType="application/vnd.openxmlformats-officedocument.presentationml.slide+xml"/>
  <Override PartName="/ppt/slides/slide649.xml" ContentType="application/vnd.openxmlformats-officedocument.presentationml.slide+xml"/>
  <Override PartName="/ppt/slides/slide650.xml" ContentType="application/vnd.openxmlformats-officedocument.presentationml.slide+xml"/>
  <Override PartName="/ppt/slides/slide651.xml" ContentType="application/vnd.openxmlformats-officedocument.presentationml.slide+xml"/>
  <Override PartName="/ppt/slides/slide652.xml" ContentType="application/vnd.openxmlformats-officedocument.presentationml.slide+xml"/>
  <Override PartName="/ppt/slides/slide653.xml" ContentType="application/vnd.openxmlformats-officedocument.presentationml.slide+xml"/>
  <Override PartName="/ppt/slides/slide654.xml" ContentType="application/vnd.openxmlformats-officedocument.presentationml.slide+xml"/>
  <Override PartName="/ppt/slides/slide655.xml" ContentType="application/vnd.openxmlformats-officedocument.presentationml.slide+xml"/>
  <Override PartName="/ppt/slides/slide656.xml" ContentType="application/vnd.openxmlformats-officedocument.presentationml.slide+xml"/>
  <Override PartName="/ppt/slides/slide657.xml" ContentType="application/vnd.openxmlformats-officedocument.presentationml.slide+xml"/>
  <Override PartName="/ppt/slides/slide658.xml" ContentType="application/vnd.openxmlformats-officedocument.presentationml.slide+xml"/>
  <Override PartName="/ppt/slides/slide659.xml" ContentType="application/vnd.openxmlformats-officedocument.presentationml.slide+xml"/>
  <Override PartName="/ppt/slides/slide660.xml" ContentType="application/vnd.openxmlformats-officedocument.presentationml.slide+xml"/>
  <Override PartName="/ppt/slides/slide661.xml" ContentType="application/vnd.openxmlformats-officedocument.presentationml.slide+xml"/>
  <Override PartName="/ppt/slides/slide662.xml" ContentType="application/vnd.openxmlformats-officedocument.presentationml.slide+xml"/>
  <Override PartName="/ppt/slides/slide663.xml" ContentType="application/vnd.openxmlformats-officedocument.presentationml.slide+xml"/>
  <Override PartName="/ppt/slides/slide664.xml" ContentType="application/vnd.openxmlformats-officedocument.presentationml.slide+xml"/>
  <Override PartName="/ppt/slides/slide665.xml" ContentType="application/vnd.openxmlformats-officedocument.presentationml.slide+xml"/>
  <Override PartName="/ppt/slides/slide666.xml" ContentType="application/vnd.openxmlformats-officedocument.presentationml.slide+xml"/>
  <Override PartName="/ppt/slides/slide667.xml" ContentType="application/vnd.openxmlformats-officedocument.presentationml.slide+xml"/>
  <Override PartName="/ppt/slides/slide668.xml" ContentType="application/vnd.openxmlformats-officedocument.presentationml.slide+xml"/>
  <Override PartName="/ppt/slides/slide669.xml" ContentType="application/vnd.openxmlformats-officedocument.presentationml.slide+xml"/>
  <Override PartName="/ppt/slides/slide670.xml" ContentType="application/vnd.openxmlformats-officedocument.presentationml.slide+xml"/>
  <Override PartName="/ppt/slides/slide671.xml" ContentType="application/vnd.openxmlformats-officedocument.presentationml.slide+xml"/>
  <Override PartName="/ppt/slides/slide672.xml" ContentType="application/vnd.openxmlformats-officedocument.presentationml.slide+xml"/>
  <Override PartName="/ppt/slides/slide673.xml" ContentType="application/vnd.openxmlformats-officedocument.presentationml.slide+xml"/>
  <Override PartName="/ppt/slides/slide674.xml" ContentType="application/vnd.openxmlformats-officedocument.presentationml.slide+xml"/>
  <Override PartName="/ppt/slides/slide675.xml" ContentType="application/vnd.openxmlformats-officedocument.presentationml.slide+xml"/>
  <Override PartName="/ppt/slides/slide676.xml" ContentType="application/vnd.openxmlformats-officedocument.presentationml.slide+xml"/>
  <Override PartName="/ppt/slides/slide677.xml" ContentType="application/vnd.openxmlformats-officedocument.presentationml.slide+xml"/>
  <Override PartName="/ppt/slides/slide678.xml" ContentType="application/vnd.openxmlformats-officedocument.presentationml.slide+xml"/>
  <Override PartName="/ppt/slides/slide679.xml" ContentType="application/vnd.openxmlformats-officedocument.presentationml.slide+xml"/>
  <Override PartName="/ppt/slides/slide680.xml" ContentType="application/vnd.openxmlformats-officedocument.presentationml.slide+xml"/>
  <Override PartName="/ppt/slides/slide681.xml" ContentType="application/vnd.openxmlformats-officedocument.presentationml.slide+xml"/>
  <Override PartName="/ppt/slides/slide682.xml" ContentType="application/vnd.openxmlformats-officedocument.presentationml.slide+xml"/>
  <Override PartName="/ppt/slides/slide683.xml" ContentType="application/vnd.openxmlformats-officedocument.presentationml.slide+xml"/>
  <Override PartName="/ppt/slides/slide684.xml" ContentType="application/vnd.openxmlformats-officedocument.presentationml.slide+xml"/>
  <Override PartName="/ppt/slides/slide685.xml" ContentType="application/vnd.openxmlformats-officedocument.presentationml.slide+xml"/>
  <Override PartName="/ppt/slides/slide686.xml" ContentType="application/vnd.openxmlformats-officedocument.presentationml.slide+xml"/>
  <Override PartName="/ppt/slides/slide687.xml" ContentType="application/vnd.openxmlformats-officedocument.presentationml.slide+xml"/>
  <Override PartName="/ppt/slides/slide688.xml" ContentType="application/vnd.openxmlformats-officedocument.presentationml.slide+xml"/>
  <Override PartName="/ppt/slides/slide689.xml" ContentType="application/vnd.openxmlformats-officedocument.presentationml.slide+xml"/>
  <Override PartName="/ppt/slides/slide690.xml" ContentType="application/vnd.openxmlformats-officedocument.presentationml.slide+xml"/>
  <Override PartName="/ppt/slides/slide691.xml" ContentType="application/vnd.openxmlformats-officedocument.presentationml.slide+xml"/>
  <Override PartName="/ppt/slides/slide692.xml" ContentType="application/vnd.openxmlformats-officedocument.presentationml.slide+xml"/>
  <Override PartName="/ppt/slides/slide693.xml" ContentType="application/vnd.openxmlformats-officedocument.presentationml.slide+xml"/>
  <Override PartName="/ppt/slides/slide694.xml" ContentType="application/vnd.openxmlformats-officedocument.presentationml.slide+xml"/>
  <Override PartName="/ppt/slides/slide695.xml" ContentType="application/vnd.openxmlformats-officedocument.presentationml.slide+xml"/>
  <Override PartName="/ppt/slides/slide696.xml" ContentType="application/vnd.openxmlformats-officedocument.presentationml.slide+xml"/>
  <Override PartName="/ppt/slides/slide697.xml" ContentType="application/vnd.openxmlformats-officedocument.presentationml.slide+xml"/>
  <Override PartName="/ppt/slides/slide698.xml" ContentType="application/vnd.openxmlformats-officedocument.presentationml.slide+xml"/>
  <Override PartName="/ppt/slides/slide699.xml" ContentType="application/vnd.openxmlformats-officedocument.presentationml.slide+xml"/>
  <Override PartName="/ppt/slides/slide700.xml" ContentType="application/vnd.openxmlformats-officedocument.presentationml.slide+xml"/>
  <Override PartName="/ppt/slides/slide701.xml" ContentType="application/vnd.openxmlformats-officedocument.presentationml.slide+xml"/>
  <Override PartName="/ppt/slides/slide702.xml" ContentType="application/vnd.openxmlformats-officedocument.presentationml.slide+xml"/>
  <Override PartName="/ppt/slides/slide703.xml" ContentType="application/vnd.openxmlformats-officedocument.presentationml.slide+xml"/>
  <Override PartName="/ppt/slides/slide704.xml" ContentType="application/vnd.openxmlformats-officedocument.presentationml.slide+xml"/>
  <Override PartName="/ppt/slides/slide705.xml" ContentType="application/vnd.openxmlformats-officedocument.presentationml.slide+xml"/>
  <Override PartName="/ppt/slides/slide706.xml" ContentType="application/vnd.openxmlformats-officedocument.presentationml.slide+xml"/>
  <Override PartName="/ppt/slides/slide707.xml" ContentType="application/vnd.openxmlformats-officedocument.presentationml.slide+xml"/>
  <Override PartName="/ppt/slides/slide708.xml" ContentType="application/vnd.openxmlformats-officedocument.presentationml.slide+xml"/>
  <Override PartName="/ppt/slides/slide709.xml" ContentType="application/vnd.openxmlformats-officedocument.presentationml.slide+xml"/>
  <Override PartName="/ppt/slides/slide710.xml" ContentType="application/vnd.openxmlformats-officedocument.presentationml.slide+xml"/>
  <Override PartName="/ppt/slides/slide711.xml" ContentType="application/vnd.openxmlformats-officedocument.presentationml.slide+xml"/>
  <Override PartName="/ppt/slides/slide712.xml" ContentType="application/vnd.openxmlformats-officedocument.presentationml.slide+xml"/>
  <Override PartName="/ppt/slides/slide713.xml" ContentType="application/vnd.openxmlformats-officedocument.presentationml.slide+xml"/>
  <Override PartName="/ppt/slides/slide714.xml" ContentType="application/vnd.openxmlformats-officedocument.presentationml.slide+xml"/>
  <Override PartName="/ppt/slides/slide715.xml" ContentType="application/vnd.openxmlformats-officedocument.presentationml.slide+xml"/>
  <Override PartName="/ppt/slides/slide716.xml" ContentType="application/vnd.openxmlformats-officedocument.presentationml.slide+xml"/>
  <Override PartName="/ppt/slides/slide717.xml" ContentType="application/vnd.openxmlformats-officedocument.presentationml.slide+xml"/>
  <Override PartName="/ppt/slides/slide718.xml" ContentType="application/vnd.openxmlformats-officedocument.presentationml.slide+xml"/>
  <Override PartName="/ppt/slides/slide719.xml" ContentType="application/vnd.openxmlformats-officedocument.presentationml.slide+xml"/>
  <Override PartName="/ppt/slides/slide720.xml" ContentType="application/vnd.openxmlformats-officedocument.presentationml.slide+xml"/>
  <Override PartName="/ppt/slides/slide721.xml" ContentType="application/vnd.openxmlformats-officedocument.presentationml.slide+xml"/>
  <Override PartName="/ppt/slides/slide722.xml" ContentType="application/vnd.openxmlformats-officedocument.presentationml.slide+xml"/>
  <Override PartName="/ppt/slides/slide723.xml" ContentType="application/vnd.openxmlformats-officedocument.presentationml.slide+xml"/>
  <Override PartName="/ppt/slides/slide724.xml" ContentType="application/vnd.openxmlformats-officedocument.presentationml.slide+xml"/>
  <Override PartName="/ppt/slides/slide725.xml" ContentType="application/vnd.openxmlformats-officedocument.presentationml.slide+xml"/>
  <Override PartName="/ppt/slides/slide726.xml" ContentType="application/vnd.openxmlformats-officedocument.presentationml.slide+xml"/>
  <Override PartName="/ppt/slides/slide727.xml" ContentType="application/vnd.openxmlformats-officedocument.presentationml.slide+xml"/>
  <Override PartName="/ppt/slides/slide728.xml" ContentType="application/vnd.openxmlformats-officedocument.presentationml.slide+xml"/>
  <Override PartName="/ppt/slides/slide729.xml" ContentType="application/vnd.openxmlformats-officedocument.presentationml.slide+xml"/>
  <Override PartName="/ppt/slides/slide730.xml" ContentType="application/vnd.openxmlformats-officedocument.presentationml.slide+xml"/>
  <Override PartName="/ppt/slides/slide731.xml" ContentType="application/vnd.openxmlformats-officedocument.presentationml.slide+xml"/>
  <Override PartName="/ppt/slides/slide732.xml" ContentType="application/vnd.openxmlformats-officedocument.presentationml.slide+xml"/>
  <Override PartName="/ppt/slides/slide733.xml" ContentType="application/vnd.openxmlformats-officedocument.presentationml.slide+xml"/>
  <Override PartName="/ppt/slides/slide734.xml" ContentType="application/vnd.openxmlformats-officedocument.presentationml.slide+xml"/>
  <Override PartName="/ppt/slides/slide735.xml" ContentType="application/vnd.openxmlformats-officedocument.presentationml.slide+xml"/>
  <Override PartName="/ppt/slides/slide736.xml" ContentType="application/vnd.openxmlformats-officedocument.presentationml.slide+xml"/>
  <Override PartName="/ppt/slides/slide737.xml" ContentType="application/vnd.openxmlformats-officedocument.presentationml.slide+xml"/>
  <Override PartName="/ppt/slides/slide738.xml" ContentType="application/vnd.openxmlformats-officedocument.presentationml.slide+xml"/>
  <Override PartName="/ppt/slides/slide739.xml" ContentType="application/vnd.openxmlformats-officedocument.presentationml.slide+xml"/>
  <Override PartName="/ppt/slides/slide740.xml" ContentType="application/vnd.openxmlformats-officedocument.presentationml.slide+xml"/>
  <Override PartName="/ppt/slides/slide741.xml" ContentType="application/vnd.openxmlformats-officedocument.presentationml.slide+xml"/>
  <Override PartName="/ppt/slides/slide742.xml" ContentType="application/vnd.openxmlformats-officedocument.presentationml.slide+xml"/>
  <Override PartName="/ppt/slides/slide743.xml" ContentType="application/vnd.openxmlformats-officedocument.presentationml.slide+xml"/>
  <Override PartName="/ppt/slides/slide744.xml" ContentType="application/vnd.openxmlformats-officedocument.presentationml.slide+xml"/>
  <Override PartName="/ppt/slides/slide745.xml" ContentType="application/vnd.openxmlformats-officedocument.presentationml.slide+xml"/>
  <Override PartName="/ppt/slides/slide746.xml" ContentType="application/vnd.openxmlformats-officedocument.presentationml.slide+xml"/>
  <Override PartName="/ppt/slides/slide747.xml" ContentType="application/vnd.openxmlformats-officedocument.presentationml.slide+xml"/>
  <Override PartName="/ppt/slides/slide748.xml" ContentType="application/vnd.openxmlformats-officedocument.presentationml.slide+xml"/>
  <Override PartName="/ppt/slides/slide749.xml" ContentType="application/vnd.openxmlformats-officedocument.presentationml.slide+xml"/>
  <Override PartName="/ppt/slides/slide750.xml" ContentType="application/vnd.openxmlformats-officedocument.presentationml.slide+xml"/>
  <Override PartName="/ppt/slides/slide751.xml" ContentType="application/vnd.openxmlformats-officedocument.presentationml.slide+xml"/>
  <Override PartName="/ppt/slides/slide752.xml" ContentType="application/vnd.openxmlformats-officedocument.presentationml.slide+xml"/>
  <Override PartName="/ppt/slides/slide753.xml" ContentType="application/vnd.openxmlformats-officedocument.presentationml.slide+xml"/>
  <Override PartName="/ppt/slides/slide754.xml" ContentType="application/vnd.openxmlformats-officedocument.presentationml.slide+xml"/>
  <Override PartName="/ppt/slides/slide755.xml" ContentType="application/vnd.openxmlformats-officedocument.presentationml.slide+xml"/>
  <Override PartName="/ppt/slides/slide756.xml" ContentType="application/vnd.openxmlformats-officedocument.presentationml.slide+xml"/>
  <Override PartName="/ppt/slides/slide757.xml" ContentType="application/vnd.openxmlformats-officedocument.presentationml.slide+xml"/>
  <Override PartName="/ppt/slides/slide758.xml" ContentType="application/vnd.openxmlformats-officedocument.presentationml.slide+xml"/>
  <Override PartName="/ppt/slides/slide759.xml" ContentType="application/vnd.openxmlformats-officedocument.presentationml.slide+xml"/>
  <Override PartName="/ppt/slides/slide760.xml" ContentType="application/vnd.openxmlformats-officedocument.presentationml.slide+xml"/>
  <Override PartName="/ppt/slides/slide761.xml" ContentType="application/vnd.openxmlformats-officedocument.presentationml.slide+xml"/>
  <Override PartName="/ppt/slides/slide762.xml" ContentType="application/vnd.openxmlformats-officedocument.presentationml.slide+xml"/>
  <Override PartName="/ppt/slides/slide763.xml" ContentType="application/vnd.openxmlformats-officedocument.presentationml.slide+xml"/>
  <Override PartName="/ppt/slides/slide764.xml" ContentType="application/vnd.openxmlformats-officedocument.presentationml.slide+xml"/>
  <Override PartName="/ppt/slides/slide765.xml" ContentType="application/vnd.openxmlformats-officedocument.presentationml.slide+xml"/>
  <Override PartName="/ppt/slides/slide766.xml" ContentType="application/vnd.openxmlformats-officedocument.presentationml.slide+xml"/>
  <Override PartName="/ppt/slides/slide767.xml" ContentType="application/vnd.openxmlformats-officedocument.presentationml.slide+xml"/>
  <Override PartName="/ppt/slides/slide768.xml" ContentType="application/vnd.openxmlformats-officedocument.presentationml.slide+xml"/>
  <Override PartName="/ppt/slides/slide769.xml" ContentType="application/vnd.openxmlformats-officedocument.presentationml.slide+xml"/>
  <Override PartName="/ppt/slides/slide770.xml" ContentType="application/vnd.openxmlformats-officedocument.presentationml.slide+xml"/>
  <Override PartName="/ppt/slides/slide771.xml" ContentType="application/vnd.openxmlformats-officedocument.presentationml.slide+xml"/>
  <Override PartName="/ppt/slides/slide772.xml" ContentType="application/vnd.openxmlformats-officedocument.presentationml.slide+xml"/>
  <Override PartName="/ppt/slides/slide773.xml" ContentType="application/vnd.openxmlformats-officedocument.presentationml.slide+xml"/>
  <Override PartName="/ppt/slides/slide774.xml" ContentType="application/vnd.openxmlformats-officedocument.presentationml.slide+xml"/>
  <Override PartName="/ppt/slides/slide775.xml" ContentType="application/vnd.openxmlformats-officedocument.presentationml.slide+xml"/>
  <Override PartName="/ppt/slides/slide776.xml" ContentType="application/vnd.openxmlformats-officedocument.presentationml.slide+xml"/>
  <Override PartName="/ppt/slides/slide777.xml" ContentType="application/vnd.openxmlformats-officedocument.presentationml.slide+xml"/>
  <Override PartName="/ppt/slides/slide778.xml" ContentType="application/vnd.openxmlformats-officedocument.presentationml.slide+xml"/>
  <Override PartName="/ppt/slides/slide779.xml" ContentType="application/vnd.openxmlformats-officedocument.presentationml.slide+xml"/>
  <Override PartName="/ppt/slides/slide780.xml" ContentType="application/vnd.openxmlformats-officedocument.presentationml.slide+xml"/>
  <Override PartName="/ppt/slides/slide781.xml" ContentType="application/vnd.openxmlformats-officedocument.presentationml.slide+xml"/>
  <Override PartName="/ppt/slides/slide782.xml" ContentType="application/vnd.openxmlformats-officedocument.presentationml.slide+xml"/>
  <Override PartName="/ppt/slides/slide783.xml" ContentType="application/vnd.openxmlformats-officedocument.presentationml.slide+xml"/>
  <Override PartName="/ppt/slides/slide784.xml" ContentType="application/vnd.openxmlformats-officedocument.presentationml.slide+xml"/>
  <Override PartName="/ppt/slides/slide785.xml" ContentType="application/vnd.openxmlformats-officedocument.presentationml.slide+xml"/>
  <Override PartName="/ppt/slides/slide786.xml" ContentType="application/vnd.openxmlformats-officedocument.presentationml.slide+xml"/>
  <Override PartName="/ppt/slides/slide787.xml" ContentType="application/vnd.openxmlformats-officedocument.presentationml.slide+xml"/>
  <Override PartName="/ppt/slides/slide788.xml" ContentType="application/vnd.openxmlformats-officedocument.presentationml.slide+xml"/>
  <Override PartName="/ppt/slides/slide789.xml" ContentType="application/vnd.openxmlformats-officedocument.presentationml.slide+xml"/>
  <Override PartName="/ppt/slides/slide790.xml" ContentType="application/vnd.openxmlformats-officedocument.presentationml.slide+xml"/>
  <Override PartName="/ppt/slides/slide791.xml" ContentType="application/vnd.openxmlformats-officedocument.presentationml.slide+xml"/>
  <Override PartName="/ppt/slides/slide792.xml" ContentType="application/vnd.openxmlformats-officedocument.presentationml.slide+xml"/>
  <Override PartName="/ppt/slides/slide793.xml" ContentType="application/vnd.openxmlformats-officedocument.presentationml.slide+xml"/>
  <Override PartName="/ppt/slides/slide794.xml" ContentType="application/vnd.openxmlformats-officedocument.presentationml.slide+xml"/>
  <Override PartName="/ppt/slides/slide795.xml" ContentType="application/vnd.openxmlformats-officedocument.presentationml.slide+xml"/>
  <Override PartName="/ppt/slides/slide796.xml" ContentType="application/vnd.openxmlformats-officedocument.presentationml.slide+xml"/>
  <Override PartName="/ppt/slides/slide797.xml" ContentType="application/vnd.openxmlformats-officedocument.presentationml.slide+xml"/>
  <Override PartName="/ppt/slides/slide798.xml" ContentType="application/vnd.openxmlformats-officedocument.presentationml.slide+xml"/>
  <Override PartName="/ppt/slides/slide799.xml" ContentType="application/vnd.openxmlformats-officedocument.presentationml.slide+xml"/>
  <Override PartName="/ppt/slides/slide800.xml" ContentType="application/vnd.openxmlformats-officedocument.presentationml.slide+xml"/>
  <Override PartName="/ppt/slides/slide801.xml" ContentType="application/vnd.openxmlformats-officedocument.presentationml.slide+xml"/>
  <Override PartName="/ppt/slides/slide802.xml" ContentType="application/vnd.openxmlformats-officedocument.presentationml.slide+xml"/>
  <Override PartName="/ppt/slides/slide803.xml" ContentType="application/vnd.openxmlformats-officedocument.presentationml.slide+xml"/>
  <Override PartName="/ppt/slides/slide804.xml" ContentType="application/vnd.openxmlformats-officedocument.presentationml.slide+xml"/>
  <Override PartName="/ppt/slides/slide805.xml" ContentType="application/vnd.openxmlformats-officedocument.presentationml.slide+xml"/>
  <Override PartName="/ppt/slides/slide806.xml" ContentType="application/vnd.openxmlformats-officedocument.presentationml.slide+xml"/>
  <Override PartName="/ppt/slides/slide807.xml" ContentType="application/vnd.openxmlformats-officedocument.presentationml.slide+xml"/>
  <Override PartName="/ppt/slides/slide808.xml" ContentType="application/vnd.openxmlformats-officedocument.presentationml.slide+xml"/>
  <Override PartName="/ppt/slides/slide809.xml" ContentType="application/vnd.openxmlformats-officedocument.presentationml.slide+xml"/>
  <Override PartName="/ppt/slides/slide810.xml" ContentType="application/vnd.openxmlformats-officedocument.presentationml.slide+xml"/>
  <Override PartName="/ppt/slides/slide811.xml" ContentType="application/vnd.openxmlformats-officedocument.presentationml.slide+xml"/>
  <Override PartName="/ppt/slides/slide812.xml" ContentType="application/vnd.openxmlformats-officedocument.presentationml.slide+xml"/>
  <Override PartName="/ppt/slides/slide813.xml" ContentType="application/vnd.openxmlformats-officedocument.presentationml.slide+xml"/>
  <Override PartName="/ppt/slides/slide814.xml" ContentType="application/vnd.openxmlformats-officedocument.presentationml.slide+xml"/>
  <Override PartName="/ppt/slides/slide815.xml" ContentType="application/vnd.openxmlformats-officedocument.presentationml.slide+xml"/>
  <Override PartName="/ppt/slides/slide816.xml" ContentType="application/vnd.openxmlformats-officedocument.presentationml.slide+xml"/>
  <Override PartName="/ppt/slides/slide817.xml" ContentType="application/vnd.openxmlformats-officedocument.presentationml.slide+xml"/>
  <Override PartName="/ppt/slides/slide818.xml" ContentType="application/vnd.openxmlformats-officedocument.presentationml.slide+xml"/>
  <Override PartName="/ppt/slides/slide819.xml" ContentType="application/vnd.openxmlformats-officedocument.presentationml.slide+xml"/>
  <Override PartName="/ppt/slides/slide820.xml" ContentType="application/vnd.openxmlformats-officedocument.presentationml.slide+xml"/>
  <Override PartName="/ppt/slides/slide821.xml" ContentType="application/vnd.openxmlformats-officedocument.presentationml.slide+xml"/>
  <Override PartName="/ppt/slides/slide822.xml" ContentType="application/vnd.openxmlformats-officedocument.presentationml.slide+xml"/>
  <Override PartName="/ppt/slides/slide823.xml" ContentType="application/vnd.openxmlformats-officedocument.presentationml.slide+xml"/>
  <Override PartName="/ppt/slides/slide824.xml" ContentType="application/vnd.openxmlformats-officedocument.presentationml.slide+xml"/>
  <Override PartName="/ppt/slides/slide825.xml" ContentType="application/vnd.openxmlformats-officedocument.presentationml.slide+xml"/>
  <Override PartName="/ppt/slides/slide826.xml" ContentType="application/vnd.openxmlformats-officedocument.presentationml.slide+xml"/>
  <Override PartName="/ppt/slides/slide827.xml" ContentType="application/vnd.openxmlformats-officedocument.presentationml.slide+xml"/>
  <Override PartName="/ppt/slides/slide828.xml" ContentType="application/vnd.openxmlformats-officedocument.presentationml.slide+xml"/>
  <Override PartName="/ppt/slides/slide829.xml" ContentType="application/vnd.openxmlformats-officedocument.presentationml.slide+xml"/>
  <Override PartName="/ppt/slides/slide830.xml" ContentType="application/vnd.openxmlformats-officedocument.presentationml.slide+xml"/>
  <Override PartName="/ppt/slides/slide831.xml" ContentType="application/vnd.openxmlformats-officedocument.presentationml.slide+xml"/>
  <Override PartName="/ppt/slides/slide832.xml" ContentType="application/vnd.openxmlformats-officedocument.presentationml.slide+xml"/>
  <Override PartName="/ppt/slides/slide833.xml" ContentType="application/vnd.openxmlformats-officedocument.presentationml.slide+xml"/>
  <Override PartName="/ppt/slides/slide834.xml" ContentType="application/vnd.openxmlformats-officedocument.presentationml.slide+xml"/>
  <Override PartName="/ppt/slides/slide835.xml" ContentType="application/vnd.openxmlformats-officedocument.presentationml.slide+xml"/>
  <Override PartName="/ppt/slides/slide836.xml" ContentType="application/vnd.openxmlformats-officedocument.presentationml.slide+xml"/>
  <Override PartName="/ppt/slides/slide837.xml" ContentType="application/vnd.openxmlformats-officedocument.presentationml.slide+xml"/>
  <Override PartName="/ppt/slides/slide838.xml" ContentType="application/vnd.openxmlformats-officedocument.presentationml.slide+xml"/>
  <Override PartName="/ppt/slides/slide839.xml" ContentType="application/vnd.openxmlformats-officedocument.presentationml.slide+xml"/>
  <Override PartName="/ppt/slides/slide840.xml" ContentType="application/vnd.openxmlformats-officedocument.presentationml.slide+xml"/>
  <Override PartName="/ppt/slides/slide841.xml" ContentType="application/vnd.openxmlformats-officedocument.presentationml.slide+xml"/>
  <Override PartName="/ppt/slides/slide842.xml" ContentType="application/vnd.openxmlformats-officedocument.presentationml.slide+xml"/>
  <Override PartName="/ppt/slides/slide843.xml" ContentType="application/vnd.openxmlformats-officedocument.presentationml.slide+xml"/>
  <Override PartName="/ppt/slides/slide844.xml" ContentType="application/vnd.openxmlformats-officedocument.presentationml.slide+xml"/>
  <Override PartName="/ppt/slides/slide845.xml" ContentType="application/vnd.openxmlformats-officedocument.presentationml.slide+xml"/>
  <Override PartName="/ppt/slides/slide846.xml" ContentType="application/vnd.openxmlformats-officedocument.presentationml.slide+xml"/>
  <Override PartName="/ppt/slides/slide847.xml" ContentType="application/vnd.openxmlformats-officedocument.presentationml.slide+xml"/>
  <Override PartName="/ppt/slides/slide848.xml" ContentType="application/vnd.openxmlformats-officedocument.presentationml.slide+xml"/>
  <Override PartName="/ppt/slides/slide849.xml" ContentType="application/vnd.openxmlformats-officedocument.presentationml.slide+xml"/>
  <Override PartName="/ppt/slides/slide850.xml" ContentType="application/vnd.openxmlformats-officedocument.presentationml.slide+xml"/>
  <Override PartName="/ppt/slides/slide851.xml" ContentType="application/vnd.openxmlformats-officedocument.presentationml.slide+xml"/>
  <Override PartName="/ppt/slides/slide852.xml" ContentType="application/vnd.openxmlformats-officedocument.presentationml.slide+xml"/>
  <Override PartName="/ppt/slides/slide853.xml" ContentType="application/vnd.openxmlformats-officedocument.presentationml.slide+xml"/>
  <Override PartName="/ppt/slides/slide854.xml" ContentType="application/vnd.openxmlformats-officedocument.presentationml.slide+xml"/>
  <Override PartName="/ppt/slides/slide855.xml" ContentType="application/vnd.openxmlformats-officedocument.presentationml.slide+xml"/>
  <Override PartName="/ppt/slides/slide856.xml" ContentType="application/vnd.openxmlformats-officedocument.presentationml.slide+xml"/>
  <Override PartName="/ppt/slides/slide857.xml" ContentType="application/vnd.openxmlformats-officedocument.presentationml.slide+xml"/>
  <Override PartName="/ppt/slides/slide858.xml" ContentType="application/vnd.openxmlformats-officedocument.presentationml.slide+xml"/>
  <Override PartName="/ppt/slides/slide859.xml" ContentType="application/vnd.openxmlformats-officedocument.presentationml.slide+xml"/>
  <Override PartName="/ppt/slides/slide860.xml" ContentType="application/vnd.openxmlformats-officedocument.presentationml.slide+xml"/>
  <Override PartName="/ppt/slides/slide861.xml" ContentType="application/vnd.openxmlformats-officedocument.presentationml.slide+xml"/>
  <Override PartName="/ppt/slides/slide862.xml" ContentType="application/vnd.openxmlformats-officedocument.presentationml.slide+xml"/>
  <Override PartName="/ppt/slides/slide863.xml" ContentType="application/vnd.openxmlformats-officedocument.presentationml.slide+xml"/>
  <Override PartName="/ppt/slides/slide864.xml" ContentType="application/vnd.openxmlformats-officedocument.presentationml.slide+xml"/>
  <Override PartName="/ppt/slides/slide865.xml" ContentType="application/vnd.openxmlformats-officedocument.presentationml.slide+xml"/>
  <Override PartName="/ppt/slides/slide866.xml" ContentType="application/vnd.openxmlformats-officedocument.presentationml.slide+xml"/>
  <Override PartName="/ppt/slides/slide867.xml" ContentType="application/vnd.openxmlformats-officedocument.presentationml.slide+xml"/>
  <Override PartName="/ppt/slides/slide868.xml" ContentType="application/vnd.openxmlformats-officedocument.presentationml.slide+xml"/>
  <Override PartName="/ppt/slides/slide869.xml" ContentType="application/vnd.openxmlformats-officedocument.presentationml.slide+xml"/>
  <Override PartName="/ppt/slides/slide870.xml" ContentType="application/vnd.openxmlformats-officedocument.presentationml.slide+xml"/>
  <Override PartName="/ppt/slides/slide871.xml" ContentType="application/vnd.openxmlformats-officedocument.presentationml.slide+xml"/>
  <Override PartName="/ppt/slides/slide872.xml" ContentType="application/vnd.openxmlformats-officedocument.presentationml.slide+xml"/>
  <Override PartName="/ppt/slides/slide873.xml" ContentType="application/vnd.openxmlformats-officedocument.presentationml.slide+xml"/>
  <Override PartName="/ppt/slides/slide874.xml" ContentType="application/vnd.openxmlformats-officedocument.presentationml.slide+xml"/>
  <Override PartName="/ppt/slides/slide875.xml" ContentType="application/vnd.openxmlformats-officedocument.presentationml.slide+xml"/>
  <Override PartName="/ppt/slides/slide876.xml" ContentType="application/vnd.openxmlformats-officedocument.presentationml.slide+xml"/>
  <Override PartName="/ppt/slides/slide877.xml" ContentType="application/vnd.openxmlformats-officedocument.presentationml.slide+xml"/>
  <Override PartName="/ppt/slides/slide878.xml" ContentType="application/vnd.openxmlformats-officedocument.presentationml.slide+xml"/>
  <Override PartName="/ppt/slides/slide879.xml" ContentType="application/vnd.openxmlformats-officedocument.presentationml.slide+xml"/>
  <Override PartName="/ppt/slides/slide880.xml" ContentType="application/vnd.openxmlformats-officedocument.presentationml.slide+xml"/>
  <Override PartName="/ppt/slides/slide881.xml" ContentType="application/vnd.openxmlformats-officedocument.presentationml.slide+xml"/>
  <Override PartName="/ppt/slides/slide882.xml" ContentType="application/vnd.openxmlformats-officedocument.presentationml.slide+xml"/>
  <Override PartName="/ppt/slides/slide883.xml" ContentType="application/vnd.openxmlformats-officedocument.presentationml.slide+xml"/>
  <Override PartName="/ppt/slides/slide884.xml" ContentType="application/vnd.openxmlformats-officedocument.presentationml.slide+xml"/>
  <Override PartName="/ppt/slides/slide885.xml" ContentType="application/vnd.openxmlformats-officedocument.presentationml.slide+xml"/>
  <Override PartName="/ppt/slides/slide886.xml" ContentType="application/vnd.openxmlformats-officedocument.presentationml.slide+xml"/>
  <Override PartName="/ppt/slides/slide887.xml" ContentType="application/vnd.openxmlformats-officedocument.presentationml.slide+xml"/>
  <Override PartName="/ppt/slides/slide888.xml" ContentType="application/vnd.openxmlformats-officedocument.presentationml.slide+xml"/>
  <Override PartName="/ppt/slides/slide889.xml" ContentType="application/vnd.openxmlformats-officedocument.presentationml.slide+xml"/>
  <Override PartName="/ppt/slides/slide890.xml" ContentType="application/vnd.openxmlformats-officedocument.presentationml.slide+xml"/>
  <Override PartName="/ppt/slides/slide891.xml" ContentType="application/vnd.openxmlformats-officedocument.presentationml.slide+xml"/>
  <Override PartName="/ppt/slides/slide892.xml" ContentType="application/vnd.openxmlformats-officedocument.presentationml.slide+xml"/>
  <Override PartName="/ppt/slides/slide893.xml" ContentType="application/vnd.openxmlformats-officedocument.presentationml.slide+xml"/>
  <Override PartName="/ppt/slides/slide894.xml" ContentType="application/vnd.openxmlformats-officedocument.presentationml.slide+xml"/>
  <Override PartName="/ppt/slides/slide895.xml" ContentType="application/vnd.openxmlformats-officedocument.presentationml.slide+xml"/>
  <Override PartName="/ppt/slides/slide896.xml" ContentType="application/vnd.openxmlformats-officedocument.presentationml.slide+xml"/>
  <Override PartName="/ppt/slides/slide897.xml" ContentType="application/vnd.openxmlformats-officedocument.presentationml.slide+xml"/>
  <Override PartName="/ppt/slides/slide898.xml" ContentType="application/vnd.openxmlformats-officedocument.presentationml.slide+xml"/>
  <Override PartName="/ppt/slides/slide899.xml" ContentType="application/vnd.openxmlformats-officedocument.presentationml.slide+xml"/>
  <Override PartName="/ppt/slides/slide900.xml" ContentType="application/vnd.openxmlformats-officedocument.presentationml.slide+xml"/>
  <Override PartName="/ppt/slides/slide901.xml" ContentType="application/vnd.openxmlformats-officedocument.presentationml.slide+xml"/>
  <Override PartName="/ppt/slides/slide902.xml" ContentType="application/vnd.openxmlformats-officedocument.presentationml.slide+xml"/>
  <Override PartName="/ppt/slides/slide903.xml" ContentType="application/vnd.openxmlformats-officedocument.presentationml.slide+xml"/>
  <Override PartName="/ppt/slides/slide904.xml" ContentType="application/vnd.openxmlformats-officedocument.presentationml.slide+xml"/>
  <Override PartName="/ppt/slides/slide905.xml" ContentType="application/vnd.openxmlformats-officedocument.presentationml.slide+xml"/>
  <Override PartName="/ppt/slides/slide906.xml" ContentType="application/vnd.openxmlformats-officedocument.presentationml.slide+xml"/>
  <Override PartName="/ppt/slides/slide907.xml" ContentType="application/vnd.openxmlformats-officedocument.presentationml.slide+xml"/>
  <Override PartName="/ppt/slides/slide908.xml" ContentType="application/vnd.openxmlformats-officedocument.presentationml.slide+xml"/>
  <Override PartName="/ppt/slides/slide909.xml" ContentType="application/vnd.openxmlformats-officedocument.presentationml.slide+xml"/>
  <Override PartName="/ppt/slides/slide910.xml" ContentType="application/vnd.openxmlformats-officedocument.presentationml.slide+xml"/>
  <Override PartName="/ppt/slides/slide911.xml" ContentType="application/vnd.openxmlformats-officedocument.presentationml.slide+xml"/>
  <Override PartName="/ppt/slides/slide912.xml" ContentType="application/vnd.openxmlformats-officedocument.presentationml.slide+xml"/>
  <Override PartName="/ppt/slides/slide913.xml" ContentType="application/vnd.openxmlformats-officedocument.presentationml.slide+xml"/>
  <Override PartName="/ppt/slides/slide914.xml" ContentType="application/vnd.openxmlformats-officedocument.presentationml.slide+xml"/>
  <Override PartName="/ppt/slides/slide915.xml" ContentType="application/vnd.openxmlformats-officedocument.presentationml.slide+xml"/>
  <Override PartName="/ppt/slides/slide916.xml" ContentType="application/vnd.openxmlformats-officedocument.presentationml.slide+xml"/>
  <Override PartName="/ppt/slides/slide917.xml" ContentType="application/vnd.openxmlformats-officedocument.presentationml.slide+xml"/>
  <Override PartName="/ppt/slides/slide918.xml" ContentType="application/vnd.openxmlformats-officedocument.presentationml.slide+xml"/>
  <Override PartName="/ppt/slides/slide919.xml" ContentType="application/vnd.openxmlformats-officedocument.presentationml.slide+xml"/>
  <Override PartName="/ppt/slides/slide920.xml" ContentType="application/vnd.openxmlformats-officedocument.presentationml.slide+xml"/>
  <Override PartName="/ppt/slides/slide921.xml" ContentType="application/vnd.openxmlformats-officedocument.presentationml.slide+xml"/>
  <Override PartName="/ppt/slides/slide922.xml" ContentType="application/vnd.openxmlformats-officedocument.presentationml.slide+xml"/>
  <Override PartName="/ppt/slides/slide923.xml" ContentType="application/vnd.openxmlformats-officedocument.presentationml.slide+xml"/>
  <Override PartName="/ppt/slides/slide924.xml" ContentType="application/vnd.openxmlformats-officedocument.presentationml.slide+xml"/>
  <Override PartName="/ppt/slides/slide925.xml" ContentType="application/vnd.openxmlformats-officedocument.presentationml.slide+xml"/>
  <Override PartName="/ppt/slides/slide926.xml" ContentType="application/vnd.openxmlformats-officedocument.presentationml.slide+xml"/>
  <Override PartName="/ppt/slides/slide927.xml" ContentType="application/vnd.openxmlformats-officedocument.presentationml.slide+xml"/>
  <Override PartName="/ppt/slides/slide928.xml" ContentType="application/vnd.openxmlformats-officedocument.presentationml.slide+xml"/>
  <Override PartName="/ppt/slides/slide929.xml" ContentType="application/vnd.openxmlformats-officedocument.presentationml.slide+xml"/>
  <Override PartName="/ppt/slides/slide930.xml" ContentType="application/vnd.openxmlformats-officedocument.presentationml.slide+xml"/>
  <Override PartName="/ppt/slides/slide931.xml" ContentType="application/vnd.openxmlformats-officedocument.presentationml.slide+xml"/>
  <Override PartName="/ppt/slides/slide932.xml" ContentType="application/vnd.openxmlformats-officedocument.presentationml.slide+xml"/>
  <Override PartName="/ppt/slides/slide933.xml" ContentType="application/vnd.openxmlformats-officedocument.presentationml.slide+xml"/>
  <Override PartName="/ppt/slides/slide934.xml" ContentType="application/vnd.openxmlformats-officedocument.presentationml.slide+xml"/>
  <Override PartName="/ppt/slides/slide935.xml" ContentType="application/vnd.openxmlformats-officedocument.presentationml.slide+xml"/>
  <Override PartName="/ppt/slides/slide936.xml" ContentType="application/vnd.openxmlformats-officedocument.presentationml.slide+xml"/>
  <Override PartName="/ppt/slides/slide937.xml" ContentType="application/vnd.openxmlformats-officedocument.presentationml.slide+xml"/>
  <Override PartName="/ppt/slides/slide938.xml" ContentType="application/vnd.openxmlformats-officedocument.presentationml.slide+xml"/>
  <Override PartName="/ppt/slides/slide939.xml" ContentType="application/vnd.openxmlformats-officedocument.presentationml.slide+xml"/>
  <Override PartName="/ppt/slides/slide940.xml" ContentType="application/vnd.openxmlformats-officedocument.presentationml.slide+xml"/>
  <Override PartName="/ppt/slides/slide941.xml" ContentType="application/vnd.openxmlformats-officedocument.presentationml.slide+xml"/>
  <Override PartName="/ppt/slides/slide942.xml" ContentType="application/vnd.openxmlformats-officedocument.presentationml.slide+xml"/>
  <Override PartName="/ppt/slides/slide943.xml" ContentType="application/vnd.openxmlformats-officedocument.presentationml.slide+xml"/>
  <Override PartName="/ppt/slides/slide944.xml" ContentType="application/vnd.openxmlformats-officedocument.presentationml.slide+xml"/>
  <Override PartName="/ppt/slides/slide945.xml" ContentType="application/vnd.openxmlformats-officedocument.presentationml.slide+xml"/>
  <Override PartName="/ppt/slides/slide946.xml" ContentType="application/vnd.openxmlformats-officedocument.presentationml.slide+xml"/>
  <Override PartName="/ppt/slides/slide947.xml" ContentType="application/vnd.openxmlformats-officedocument.presentationml.slide+xml"/>
  <Override PartName="/ppt/slides/slide948.xml" ContentType="application/vnd.openxmlformats-officedocument.presentationml.slide+xml"/>
  <Override PartName="/ppt/slides/slide949.xml" ContentType="application/vnd.openxmlformats-officedocument.presentationml.slide+xml"/>
  <Override PartName="/ppt/slides/slide950.xml" ContentType="application/vnd.openxmlformats-officedocument.presentationml.slide+xml"/>
  <Override PartName="/ppt/slides/slide951.xml" ContentType="application/vnd.openxmlformats-officedocument.presentationml.slide+xml"/>
  <Override PartName="/ppt/slides/slide952.xml" ContentType="application/vnd.openxmlformats-officedocument.presentationml.slide+xml"/>
  <Override PartName="/ppt/slides/slide953.xml" ContentType="application/vnd.openxmlformats-officedocument.presentationml.slide+xml"/>
  <Override PartName="/ppt/slides/slide954.xml" ContentType="application/vnd.openxmlformats-officedocument.presentationml.slide+xml"/>
  <Override PartName="/ppt/slides/slide955.xml" ContentType="application/vnd.openxmlformats-officedocument.presentationml.slide+xml"/>
  <Override PartName="/ppt/slides/slide956.xml" ContentType="application/vnd.openxmlformats-officedocument.presentationml.slide+xml"/>
  <Override PartName="/ppt/slides/slide957.xml" ContentType="application/vnd.openxmlformats-officedocument.presentationml.slide+xml"/>
  <Override PartName="/ppt/slides/slide958.xml" ContentType="application/vnd.openxmlformats-officedocument.presentationml.slide+xml"/>
  <Override PartName="/ppt/slides/slide959.xml" ContentType="application/vnd.openxmlformats-officedocument.presentationml.slide+xml"/>
  <Override PartName="/ppt/slides/slide960.xml" ContentType="application/vnd.openxmlformats-officedocument.presentationml.slide+xml"/>
  <Override PartName="/ppt/slides/slide961.xml" ContentType="application/vnd.openxmlformats-officedocument.presentationml.slide+xml"/>
  <Override PartName="/ppt/slides/slide962.xml" ContentType="application/vnd.openxmlformats-officedocument.presentationml.slide+xml"/>
  <Override PartName="/ppt/slides/slide963.xml" ContentType="application/vnd.openxmlformats-officedocument.presentationml.slide+xml"/>
  <Override PartName="/ppt/slides/slide964.xml" ContentType="application/vnd.openxmlformats-officedocument.presentationml.slide+xml"/>
  <Override PartName="/ppt/slides/slide965.xml" ContentType="application/vnd.openxmlformats-officedocument.presentationml.slide+xml"/>
  <Override PartName="/ppt/slides/slide966.xml" ContentType="application/vnd.openxmlformats-officedocument.presentationml.slide+xml"/>
  <Override PartName="/ppt/slides/slide967.xml" ContentType="application/vnd.openxmlformats-officedocument.presentationml.slide+xml"/>
  <Override PartName="/ppt/slides/slide968.xml" ContentType="application/vnd.openxmlformats-officedocument.presentationml.slide+xml"/>
  <Override PartName="/ppt/slides/slide969.xml" ContentType="application/vnd.openxmlformats-officedocument.presentationml.slide+xml"/>
  <Override PartName="/ppt/slides/slide970.xml" ContentType="application/vnd.openxmlformats-officedocument.presentationml.slide+xml"/>
  <Override PartName="/ppt/slides/slide971.xml" ContentType="application/vnd.openxmlformats-officedocument.presentationml.slide+xml"/>
  <Override PartName="/ppt/slides/slide972.xml" ContentType="application/vnd.openxmlformats-officedocument.presentationml.slide+xml"/>
  <Override PartName="/ppt/slides/slide973.xml" ContentType="application/vnd.openxmlformats-officedocument.presentationml.slide+xml"/>
  <Override PartName="/ppt/slides/slide974.xml" ContentType="application/vnd.openxmlformats-officedocument.presentationml.slide+xml"/>
  <Override PartName="/ppt/slides/slide975.xml" ContentType="application/vnd.openxmlformats-officedocument.presentationml.slide+xml"/>
  <Override PartName="/ppt/slides/slide976.xml" ContentType="application/vnd.openxmlformats-officedocument.presentationml.slide+xml"/>
  <Override PartName="/ppt/slides/slide977.xml" ContentType="application/vnd.openxmlformats-officedocument.presentationml.slide+xml"/>
  <Override PartName="/ppt/slides/slide978.xml" ContentType="application/vnd.openxmlformats-officedocument.presentationml.slide+xml"/>
  <Override PartName="/ppt/slides/slide979.xml" ContentType="application/vnd.openxmlformats-officedocument.presentationml.slide+xml"/>
  <Override PartName="/ppt/slides/slide980.xml" ContentType="application/vnd.openxmlformats-officedocument.presentationml.slide+xml"/>
  <Override PartName="/ppt/slides/slide981.xml" ContentType="application/vnd.openxmlformats-officedocument.presentationml.slide+xml"/>
  <Override PartName="/ppt/slides/slide982.xml" ContentType="application/vnd.openxmlformats-officedocument.presentationml.slide+xml"/>
  <Override PartName="/ppt/slides/slide983.xml" ContentType="application/vnd.openxmlformats-officedocument.presentationml.slide+xml"/>
  <Override PartName="/ppt/slides/slide984.xml" ContentType="application/vnd.openxmlformats-officedocument.presentationml.slide+xml"/>
  <Override PartName="/ppt/slides/slide985.xml" ContentType="application/vnd.openxmlformats-officedocument.presentationml.slide+xml"/>
  <Override PartName="/ppt/slides/slide986.xml" ContentType="application/vnd.openxmlformats-officedocument.presentationml.slide+xml"/>
  <Override PartName="/ppt/slides/slide987.xml" ContentType="application/vnd.openxmlformats-officedocument.presentationml.slide+xml"/>
  <Override PartName="/ppt/slides/slide988.xml" ContentType="application/vnd.openxmlformats-officedocument.presentationml.slide+xml"/>
  <Override PartName="/ppt/slides/slide989.xml" ContentType="application/vnd.openxmlformats-officedocument.presentationml.slide+xml"/>
  <Override PartName="/ppt/slides/slide990.xml" ContentType="application/vnd.openxmlformats-officedocument.presentationml.slide+xml"/>
  <Override PartName="/ppt/slides/slide991.xml" ContentType="application/vnd.openxmlformats-officedocument.presentationml.slide+xml"/>
  <Override PartName="/ppt/slides/slide992.xml" ContentType="application/vnd.openxmlformats-officedocument.presentationml.slide+xml"/>
  <Override PartName="/ppt/slides/slide993.xml" ContentType="application/vnd.openxmlformats-officedocument.presentationml.slide+xml"/>
  <Override PartName="/ppt/slides/slide994.xml" ContentType="application/vnd.openxmlformats-officedocument.presentationml.slide+xml"/>
  <Override PartName="/ppt/slides/slide995.xml" ContentType="application/vnd.openxmlformats-officedocument.presentationml.slide+xml"/>
  <Override PartName="/ppt/slides/slide996.xml" ContentType="application/vnd.openxmlformats-officedocument.presentationml.slide+xml"/>
  <Override PartName="/ppt/slides/slide997.xml" ContentType="application/vnd.openxmlformats-officedocument.presentationml.slide+xml"/>
  <Override PartName="/ppt/slides/slide998.xml" ContentType="application/vnd.openxmlformats-officedocument.presentationml.slide+xml"/>
  <Override PartName="/ppt/slides/slide999.xml" ContentType="application/vnd.openxmlformats-officedocument.presentationml.slide+xml"/>
  <Override PartName="/ppt/slides/slide1000.xml" ContentType="application/vnd.openxmlformats-officedocument.presentationml.slide+xml"/>
  <Override PartName="/ppt/slides/slide1001.xml" ContentType="application/vnd.openxmlformats-officedocument.presentationml.slide+xml"/>
  <Override PartName="/ppt/slides/slide1002.xml" ContentType="application/vnd.openxmlformats-officedocument.presentationml.slide+xml"/>
  <Override PartName="/ppt/slides/slide1003.xml" ContentType="application/vnd.openxmlformats-officedocument.presentationml.slide+xml"/>
  <Override PartName="/ppt/slides/slide1004.xml" ContentType="application/vnd.openxmlformats-officedocument.presentationml.slide+xml"/>
  <Override PartName="/ppt/slides/slide1005.xml" ContentType="application/vnd.openxmlformats-officedocument.presentationml.slide+xml"/>
  <Override PartName="/ppt/slides/slide1006.xml" ContentType="application/vnd.openxmlformats-officedocument.presentationml.slide+xml"/>
  <Override PartName="/ppt/slides/slide1007.xml" ContentType="application/vnd.openxmlformats-officedocument.presentationml.slide+xml"/>
  <Override PartName="/ppt/slides/slide1008.xml" ContentType="application/vnd.openxmlformats-officedocument.presentationml.slide+xml"/>
  <Override PartName="/ppt/slides/slide1009.xml" ContentType="application/vnd.openxmlformats-officedocument.presentationml.slide+xml"/>
  <Override PartName="/ppt/slides/slide1010.xml" ContentType="application/vnd.openxmlformats-officedocument.presentationml.slide+xml"/>
  <Override PartName="/ppt/slides/slide1011.xml" ContentType="application/vnd.openxmlformats-officedocument.presentationml.slide+xml"/>
  <Override PartName="/ppt/slides/slide1012.xml" ContentType="application/vnd.openxmlformats-officedocument.presentationml.slide+xml"/>
  <Override PartName="/ppt/slides/slide1013.xml" ContentType="application/vnd.openxmlformats-officedocument.presentationml.slide+xml"/>
  <Override PartName="/ppt/slides/slide1014.xml" ContentType="application/vnd.openxmlformats-officedocument.presentationml.slide+xml"/>
  <Override PartName="/ppt/slides/slide1015.xml" ContentType="application/vnd.openxmlformats-officedocument.presentationml.slide+xml"/>
  <Override PartName="/ppt/slides/slide1016.xml" ContentType="application/vnd.openxmlformats-officedocument.presentationml.slide+xml"/>
  <Override PartName="/ppt/slides/slide1017.xml" ContentType="application/vnd.openxmlformats-officedocument.presentationml.slide+xml"/>
  <Override PartName="/ppt/slides/slide1018.xml" ContentType="application/vnd.openxmlformats-officedocument.presentationml.slide+xml"/>
  <Override PartName="/ppt/slides/slide1019.xml" ContentType="application/vnd.openxmlformats-officedocument.presentationml.slide+xml"/>
  <Override PartName="/ppt/slides/slide1020.xml" ContentType="application/vnd.openxmlformats-officedocument.presentationml.slide+xml"/>
  <Override PartName="/ppt/slides/slide1021.xml" ContentType="application/vnd.openxmlformats-officedocument.presentationml.slide+xml"/>
  <Override PartName="/ppt/slides/slide1022.xml" ContentType="application/vnd.openxmlformats-officedocument.presentationml.slide+xml"/>
  <Override PartName="/ppt/slides/slide1023.xml" ContentType="application/vnd.openxmlformats-officedocument.presentationml.slide+xml"/>
  <Override PartName="/ppt/slides/slide1024.xml" ContentType="application/vnd.openxmlformats-officedocument.presentationml.slide+xml"/>
  <Override PartName="/ppt/slides/slide1025.xml" ContentType="application/vnd.openxmlformats-officedocument.presentationml.slide+xml"/>
  <Override PartName="/ppt/slides/slide1026.xml" ContentType="application/vnd.openxmlformats-officedocument.presentationml.slide+xml"/>
  <Override PartName="/ppt/slides/slide1027.xml" ContentType="application/vnd.openxmlformats-officedocument.presentationml.slide+xml"/>
  <Override PartName="/ppt/slides/slide1028.xml" ContentType="application/vnd.openxmlformats-officedocument.presentationml.slide+xml"/>
  <Override PartName="/ppt/slides/slide1029.xml" ContentType="application/vnd.openxmlformats-officedocument.presentationml.slide+xml"/>
  <Override PartName="/ppt/slides/slide1030.xml" ContentType="application/vnd.openxmlformats-officedocument.presentationml.slide+xml"/>
  <Override PartName="/ppt/slides/slide1031.xml" ContentType="application/vnd.openxmlformats-officedocument.presentationml.slide+xml"/>
  <Override PartName="/ppt/slides/slide1032.xml" ContentType="application/vnd.openxmlformats-officedocument.presentationml.slide+xml"/>
  <Override PartName="/ppt/slides/slide1033.xml" ContentType="application/vnd.openxmlformats-officedocument.presentationml.slide+xml"/>
  <Override PartName="/ppt/slides/slide1034.xml" ContentType="application/vnd.openxmlformats-officedocument.presentationml.slide+xml"/>
  <Override PartName="/ppt/slides/slide1035.xml" ContentType="application/vnd.openxmlformats-officedocument.presentationml.slide+xml"/>
  <Override PartName="/ppt/slides/slide1036.xml" ContentType="application/vnd.openxmlformats-officedocument.presentationml.slide+xml"/>
  <Override PartName="/ppt/slides/slide1037.xml" ContentType="application/vnd.openxmlformats-officedocument.presentationml.slide+xml"/>
  <Override PartName="/ppt/slides/slide1038.xml" ContentType="application/vnd.openxmlformats-officedocument.presentationml.slide+xml"/>
  <Override PartName="/ppt/slides/slide1039.xml" ContentType="application/vnd.openxmlformats-officedocument.presentationml.slide+xml"/>
  <Override PartName="/ppt/slides/slide1040.xml" ContentType="application/vnd.openxmlformats-officedocument.presentationml.slide+xml"/>
  <Override PartName="/ppt/slides/slide1041.xml" ContentType="application/vnd.openxmlformats-officedocument.presentationml.slide+xml"/>
  <Override PartName="/ppt/slides/slide1042.xml" ContentType="application/vnd.openxmlformats-officedocument.presentationml.slide+xml"/>
  <Override PartName="/ppt/slides/slide1043.xml" ContentType="application/vnd.openxmlformats-officedocument.presentationml.slide+xml"/>
  <Override PartName="/ppt/slides/slide1044.xml" ContentType="application/vnd.openxmlformats-officedocument.presentationml.slide+xml"/>
  <Override PartName="/ppt/slides/slide1045.xml" ContentType="application/vnd.openxmlformats-officedocument.presentationml.slide+xml"/>
  <Override PartName="/ppt/slides/slide1046.xml" ContentType="application/vnd.openxmlformats-officedocument.presentationml.slide+xml"/>
  <Override PartName="/ppt/slides/slide1047.xml" ContentType="application/vnd.openxmlformats-officedocument.presentationml.slide+xml"/>
  <Override PartName="/ppt/slides/slide1048.xml" ContentType="application/vnd.openxmlformats-officedocument.presentationml.slide+xml"/>
  <Override PartName="/ppt/slides/slide1049.xml" ContentType="application/vnd.openxmlformats-officedocument.presentationml.slide+xml"/>
  <Override PartName="/ppt/slides/slide1050.xml" ContentType="application/vnd.openxmlformats-officedocument.presentationml.slide+xml"/>
  <Override PartName="/ppt/slides/slide1051.xml" ContentType="application/vnd.openxmlformats-officedocument.presentationml.slide+xml"/>
  <Override PartName="/ppt/slides/slide1052.xml" ContentType="application/vnd.openxmlformats-officedocument.presentationml.slide+xml"/>
  <Override PartName="/ppt/slides/slide1053.xml" ContentType="application/vnd.openxmlformats-officedocument.presentationml.slide+xml"/>
  <Override PartName="/ppt/slides/slide1054.xml" ContentType="application/vnd.openxmlformats-officedocument.presentationml.slide+xml"/>
  <Override PartName="/ppt/slides/slide1055.xml" ContentType="application/vnd.openxmlformats-officedocument.presentationml.slide+xml"/>
  <Override PartName="/ppt/slides/slide1056.xml" ContentType="application/vnd.openxmlformats-officedocument.presentationml.slide+xml"/>
  <Override PartName="/ppt/slides/slide1057.xml" ContentType="application/vnd.openxmlformats-officedocument.presentationml.slide+xml"/>
  <Override PartName="/ppt/slides/slide1058.xml" ContentType="application/vnd.openxmlformats-officedocument.presentationml.slide+xml"/>
  <Override PartName="/ppt/slides/slide1059.xml" ContentType="application/vnd.openxmlformats-officedocument.presentationml.slide+xml"/>
  <Override PartName="/ppt/slides/slide1060.xml" ContentType="application/vnd.openxmlformats-officedocument.presentationml.slide+xml"/>
  <Override PartName="/ppt/slides/slide1061.xml" ContentType="application/vnd.openxmlformats-officedocument.presentationml.slide+xml"/>
  <Override PartName="/ppt/slides/slide1062.xml" ContentType="application/vnd.openxmlformats-officedocument.presentationml.slide+xml"/>
  <Override PartName="/ppt/slides/slide1063.xml" ContentType="application/vnd.openxmlformats-officedocument.presentationml.slide+xml"/>
  <Override PartName="/ppt/slides/slide1064.xml" ContentType="application/vnd.openxmlformats-officedocument.presentationml.slide+xml"/>
  <Override PartName="/ppt/slides/slide1065.xml" ContentType="application/vnd.openxmlformats-officedocument.presentationml.slide+xml"/>
  <Override PartName="/ppt/slides/slide1066.xml" ContentType="application/vnd.openxmlformats-officedocument.presentationml.slide+xml"/>
  <Override PartName="/ppt/slides/slide1067.xml" ContentType="application/vnd.openxmlformats-officedocument.presentationml.slide+xml"/>
  <Override PartName="/ppt/slides/slide1068.xml" ContentType="application/vnd.openxmlformats-officedocument.presentationml.slide+xml"/>
  <Override PartName="/ppt/slides/slide1069.xml" ContentType="application/vnd.openxmlformats-officedocument.presentationml.slide+xml"/>
  <Override PartName="/ppt/slides/slide1070.xml" ContentType="application/vnd.openxmlformats-officedocument.presentationml.slide+xml"/>
  <Override PartName="/ppt/slides/slide1071.xml" ContentType="application/vnd.openxmlformats-officedocument.presentationml.slide+xml"/>
  <Override PartName="/ppt/slides/slide1072.xml" ContentType="application/vnd.openxmlformats-officedocument.presentationml.slide+xml"/>
  <Override PartName="/ppt/slides/slide1073.xml" ContentType="application/vnd.openxmlformats-officedocument.presentationml.slide+xml"/>
  <Override PartName="/ppt/slides/slide1074.xml" ContentType="application/vnd.openxmlformats-officedocument.presentationml.slide+xml"/>
  <Override PartName="/ppt/slides/slide1075.xml" ContentType="application/vnd.openxmlformats-officedocument.presentationml.slide+xml"/>
  <Override PartName="/ppt/slides/slide1076.xml" ContentType="application/vnd.openxmlformats-officedocument.presentationml.slide+xml"/>
  <Override PartName="/ppt/slides/slide1077.xml" ContentType="application/vnd.openxmlformats-officedocument.presentationml.slide+xml"/>
  <Override PartName="/ppt/slides/slide1078.xml" ContentType="application/vnd.openxmlformats-officedocument.presentationml.slide+xml"/>
  <Override PartName="/ppt/slides/slide1079.xml" ContentType="application/vnd.openxmlformats-officedocument.presentationml.slide+xml"/>
  <Override PartName="/ppt/slides/slide1080.xml" ContentType="application/vnd.openxmlformats-officedocument.presentationml.slide+xml"/>
  <Override PartName="/ppt/slides/slide1081.xml" ContentType="application/vnd.openxmlformats-officedocument.presentationml.slide+xml"/>
  <Override PartName="/ppt/slides/slide1082.xml" ContentType="application/vnd.openxmlformats-officedocument.presentationml.slide+xml"/>
  <Override PartName="/ppt/slides/slide1083.xml" ContentType="application/vnd.openxmlformats-officedocument.presentationml.slide+xml"/>
  <Override PartName="/ppt/slides/slide1084.xml" ContentType="application/vnd.openxmlformats-officedocument.presentationml.slide+xml"/>
  <Override PartName="/ppt/slides/slide1085.xml" ContentType="application/vnd.openxmlformats-officedocument.presentationml.slide+xml"/>
  <Override PartName="/ppt/slides/slide1086.xml" ContentType="application/vnd.openxmlformats-officedocument.presentationml.slide+xml"/>
  <Override PartName="/ppt/slides/slide1087.xml" ContentType="application/vnd.openxmlformats-officedocument.presentationml.slide+xml"/>
  <Override PartName="/ppt/slides/slide1088.xml" ContentType="application/vnd.openxmlformats-officedocument.presentationml.slide+xml"/>
  <Override PartName="/ppt/slides/slide1089.xml" ContentType="application/vnd.openxmlformats-officedocument.presentationml.slide+xml"/>
  <Override PartName="/ppt/slides/slide1090.xml" ContentType="application/vnd.openxmlformats-officedocument.presentationml.slide+xml"/>
  <Override PartName="/ppt/slides/slide1091.xml" ContentType="application/vnd.openxmlformats-officedocument.presentationml.slide+xml"/>
  <Override PartName="/ppt/slides/slide1092.xml" ContentType="application/vnd.openxmlformats-officedocument.presentationml.slide+xml"/>
  <Override PartName="/ppt/slides/slide1093.xml" ContentType="application/vnd.openxmlformats-officedocument.presentationml.slide+xml"/>
  <Override PartName="/ppt/slides/slide1094.xml" ContentType="application/vnd.openxmlformats-officedocument.presentationml.slide+xml"/>
  <Override PartName="/ppt/slides/slide1095.xml" ContentType="application/vnd.openxmlformats-officedocument.presentationml.slide+xml"/>
  <Override PartName="/ppt/slides/slide1096.xml" ContentType="application/vnd.openxmlformats-officedocument.presentationml.slide+xml"/>
  <Override PartName="/ppt/slides/slide1097.xml" ContentType="application/vnd.openxmlformats-officedocument.presentationml.slide+xml"/>
  <Override PartName="/ppt/slides/slide1098.xml" ContentType="application/vnd.openxmlformats-officedocument.presentationml.slide+xml"/>
  <Override PartName="/ppt/slides/slide1099.xml" ContentType="application/vnd.openxmlformats-officedocument.presentationml.slide+xml"/>
  <Override PartName="/ppt/slides/slide1100.xml" ContentType="application/vnd.openxmlformats-officedocument.presentationml.slide+xml"/>
  <Override PartName="/ppt/slides/slide1101.xml" ContentType="application/vnd.openxmlformats-officedocument.presentationml.slide+xml"/>
  <Override PartName="/ppt/slides/slide1102.xml" ContentType="application/vnd.openxmlformats-officedocument.presentationml.slide+xml"/>
  <Override PartName="/ppt/slides/slide1103.xml" ContentType="application/vnd.openxmlformats-officedocument.presentationml.slide+xml"/>
  <Override PartName="/ppt/slides/slide1104.xml" ContentType="application/vnd.openxmlformats-officedocument.presentationml.slide+xml"/>
  <Override PartName="/ppt/slides/slide1105.xml" ContentType="application/vnd.openxmlformats-officedocument.presentationml.slide+xml"/>
  <Override PartName="/ppt/slides/slide1106.xml" ContentType="application/vnd.openxmlformats-officedocument.presentationml.slide+xml"/>
  <Override PartName="/ppt/slides/slide1107.xml" ContentType="application/vnd.openxmlformats-officedocument.presentationml.slide+xml"/>
  <Override PartName="/ppt/slides/slide1108.xml" ContentType="application/vnd.openxmlformats-officedocument.presentationml.slide+xml"/>
  <Override PartName="/ppt/slides/slide1109.xml" ContentType="application/vnd.openxmlformats-officedocument.presentationml.slide+xml"/>
  <Override PartName="/ppt/slides/slide1110.xml" ContentType="application/vnd.openxmlformats-officedocument.presentationml.slide+xml"/>
  <Override PartName="/ppt/slides/slide1111.xml" ContentType="application/vnd.openxmlformats-officedocument.presentationml.slide+xml"/>
  <Override PartName="/ppt/slides/slide1112.xml" ContentType="application/vnd.openxmlformats-officedocument.presentationml.slide+xml"/>
  <Override PartName="/ppt/slides/slide1113.xml" ContentType="application/vnd.openxmlformats-officedocument.presentationml.slide+xml"/>
  <Override PartName="/ppt/slides/slide1114.xml" ContentType="application/vnd.openxmlformats-officedocument.presentationml.slide+xml"/>
  <Override PartName="/ppt/slides/slide1115.xml" ContentType="application/vnd.openxmlformats-officedocument.presentationml.slide+xml"/>
  <Override PartName="/ppt/slides/slide1116.xml" ContentType="application/vnd.openxmlformats-officedocument.presentationml.slide+xml"/>
  <Override PartName="/ppt/slides/slide1117.xml" ContentType="application/vnd.openxmlformats-officedocument.presentationml.slide+xml"/>
  <Override PartName="/ppt/slides/slide1118.xml" ContentType="application/vnd.openxmlformats-officedocument.presentationml.slide+xml"/>
  <Override PartName="/ppt/slides/slide1119.xml" ContentType="application/vnd.openxmlformats-officedocument.presentationml.slide+xml"/>
  <Override PartName="/ppt/slides/slide1120.xml" ContentType="application/vnd.openxmlformats-officedocument.presentationml.slide+xml"/>
  <Override PartName="/ppt/slides/slide1121.xml" ContentType="application/vnd.openxmlformats-officedocument.presentationml.slide+xml"/>
  <Override PartName="/ppt/slides/slide1122.xml" ContentType="application/vnd.openxmlformats-officedocument.presentationml.slide+xml"/>
  <Override PartName="/ppt/slides/slide1123.xml" ContentType="application/vnd.openxmlformats-officedocument.presentationml.slide+xml"/>
  <Override PartName="/ppt/slides/slide1124.xml" ContentType="application/vnd.openxmlformats-officedocument.presentationml.slide+xml"/>
  <Override PartName="/ppt/slides/slide1125.xml" ContentType="application/vnd.openxmlformats-officedocument.presentationml.slide+xml"/>
  <Override PartName="/ppt/slides/slide1126.xml" ContentType="application/vnd.openxmlformats-officedocument.presentationml.slide+xml"/>
  <Override PartName="/ppt/slides/slide1127.xml" ContentType="application/vnd.openxmlformats-officedocument.presentationml.slide+xml"/>
  <Override PartName="/ppt/slides/slide1128.xml" ContentType="application/vnd.openxmlformats-officedocument.presentationml.slide+xml"/>
  <Override PartName="/ppt/slides/slide1129.xml" ContentType="application/vnd.openxmlformats-officedocument.presentationml.slide+xml"/>
  <Override PartName="/ppt/slides/slide1130.xml" ContentType="application/vnd.openxmlformats-officedocument.presentationml.slide+xml"/>
  <Override PartName="/ppt/slides/slide1131.xml" ContentType="application/vnd.openxmlformats-officedocument.presentationml.slide+xml"/>
  <Override PartName="/ppt/slides/slide1132.xml" ContentType="application/vnd.openxmlformats-officedocument.presentationml.slide+xml"/>
  <Override PartName="/ppt/slides/slide1133.xml" ContentType="application/vnd.openxmlformats-officedocument.presentationml.slide+xml"/>
  <Override PartName="/ppt/slides/slide1134.xml" ContentType="application/vnd.openxmlformats-officedocument.presentationml.slide+xml"/>
  <Override PartName="/ppt/slides/slide1135.xml" ContentType="application/vnd.openxmlformats-officedocument.presentationml.slide+xml"/>
  <Override PartName="/ppt/slides/slide1136.xml" ContentType="application/vnd.openxmlformats-officedocument.presentationml.slide+xml"/>
  <Override PartName="/ppt/slides/slide1137.xml" ContentType="application/vnd.openxmlformats-officedocument.presentationml.slide+xml"/>
  <Override PartName="/ppt/slides/slide1138.xml" ContentType="application/vnd.openxmlformats-officedocument.presentationml.slide+xml"/>
  <Override PartName="/ppt/slides/slide1139.xml" ContentType="application/vnd.openxmlformats-officedocument.presentationml.slide+xml"/>
  <Override PartName="/ppt/slides/slide1140.xml" ContentType="application/vnd.openxmlformats-officedocument.presentationml.slide+xml"/>
  <Override PartName="/ppt/slides/slide1141.xml" ContentType="application/vnd.openxmlformats-officedocument.presentationml.slide+xml"/>
  <Override PartName="/ppt/slides/slide1142.xml" ContentType="application/vnd.openxmlformats-officedocument.presentationml.slide+xml"/>
  <Override PartName="/ppt/slides/slide1143.xml" ContentType="application/vnd.openxmlformats-officedocument.presentationml.slide+xml"/>
  <Override PartName="/ppt/slides/slide1144.xml" ContentType="application/vnd.openxmlformats-officedocument.presentationml.slide+xml"/>
  <Override PartName="/ppt/slides/slide1145.xml" ContentType="application/vnd.openxmlformats-officedocument.presentationml.slide+xml"/>
  <Override PartName="/ppt/slides/slide1146.xml" ContentType="application/vnd.openxmlformats-officedocument.presentationml.slide+xml"/>
  <Override PartName="/ppt/slides/slide1147.xml" ContentType="application/vnd.openxmlformats-officedocument.presentationml.slide+xml"/>
  <Override PartName="/ppt/slides/slide1148.xml" ContentType="application/vnd.openxmlformats-officedocument.presentationml.slide+xml"/>
  <Override PartName="/ppt/slides/slide1149.xml" ContentType="application/vnd.openxmlformats-officedocument.presentationml.slide+xml"/>
  <Override PartName="/ppt/slides/slide1150.xml" ContentType="application/vnd.openxmlformats-officedocument.presentationml.slide+xml"/>
  <Override PartName="/ppt/slides/slide1151.xml" ContentType="application/vnd.openxmlformats-officedocument.presentationml.slide+xml"/>
  <Override PartName="/ppt/slides/slide1152.xml" ContentType="application/vnd.openxmlformats-officedocument.presentationml.slide+xml"/>
  <Override PartName="/ppt/slides/slide1153.xml" ContentType="application/vnd.openxmlformats-officedocument.presentationml.slide+xml"/>
  <Override PartName="/ppt/slides/slide1154.xml" ContentType="application/vnd.openxmlformats-officedocument.presentationml.slide+xml"/>
  <Override PartName="/ppt/slides/slide1155.xml" ContentType="application/vnd.openxmlformats-officedocument.presentationml.slide+xml"/>
  <Override PartName="/ppt/slides/slide1156.xml" ContentType="application/vnd.openxmlformats-officedocument.presentationml.slide+xml"/>
  <Override PartName="/ppt/slides/slide1157.xml" ContentType="application/vnd.openxmlformats-officedocument.presentationml.slide+xml"/>
  <Override PartName="/ppt/slides/slide1158.xml" ContentType="application/vnd.openxmlformats-officedocument.presentationml.slide+xml"/>
  <Override PartName="/ppt/slides/slide1159.xml" ContentType="application/vnd.openxmlformats-officedocument.presentationml.slide+xml"/>
  <Override PartName="/ppt/slides/slide1160.xml" ContentType="application/vnd.openxmlformats-officedocument.presentationml.slide+xml"/>
  <Override PartName="/ppt/slides/slide1161.xml" ContentType="application/vnd.openxmlformats-officedocument.presentationml.slide+xml"/>
  <Override PartName="/ppt/slides/slide1162.xml" ContentType="application/vnd.openxmlformats-officedocument.presentationml.slide+xml"/>
  <Override PartName="/ppt/slides/slide1163.xml" ContentType="application/vnd.openxmlformats-officedocument.presentationml.slide+xml"/>
  <Override PartName="/ppt/slides/slide1164.xml" ContentType="application/vnd.openxmlformats-officedocument.presentationml.slide+xml"/>
  <Override PartName="/ppt/slides/slide1165.xml" ContentType="application/vnd.openxmlformats-officedocument.presentationml.slide+xml"/>
  <Override PartName="/ppt/slides/slide1166.xml" ContentType="application/vnd.openxmlformats-officedocument.presentationml.slide+xml"/>
  <Override PartName="/ppt/slides/slide1167.xml" ContentType="application/vnd.openxmlformats-officedocument.presentationml.slide+xml"/>
  <Override PartName="/ppt/slides/slide1168.xml" ContentType="application/vnd.openxmlformats-officedocument.presentationml.slide+xml"/>
  <Override PartName="/ppt/slides/slide1169.xml" ContentType="application/vnd.openxmlformats-officedocument.presentationml.slide+xml"/>
  <Override PartName="/ppt/slides/slide1170.xml" ContentType="application/vnd.openxmlformats-officedocument.presentationml.slide+xml"/>
  <Override PartName="/ppt/slides/slide1171.xml" ContentType="application/vnd.openxmlformats-officedocument.presentationml.slide+xml"/>
  <Override PartName="/ppt/slides/slide1172.xml" ContentType="application/vnd.openxmlformats-officedocument.presentationml.slide+xml"/>
  <Override PartName="/ppt/slides/slide1173.xml" ContentType="application/vnd.openxmlformats-officedocument.presentationml.slide+xml"/>
  <Override PartName="/ppt/slides/slide1174.xml" ContentType="application/vnd.openxmlformats-officedocument.presentationml.slide+xml"/>
  <Override PartName="/ppt/slides/slide1175.xml" ContentType="application/vnd.openxmlformats-officedocument.presentationml.slide+xml"/>
  <Override PartName="/ppt/slides/slide1176.xml" ContentType="application/vnd.openxmlformats-officedocument.presentationml.slide+xml"/>
  <Override PartName="/ppt/slides/slide1177.xml" ContentType="application/vnd.openxmlformats-officedocument.presentationml.slide+xml"/>
  <Override PartName="/ppt/slides/slide1178.xml" ContentType="application/vnd.openxmlformats-officedocument.presentationml.slide+xml"/>
  <Override PartName="/ppt/slides/slide1179.xml" ContentType="application/vnd.openxmlformats-officedocument.presentationml.slide+xml"/>
  <Override PartName="/ppt/slides/slide1180.xml" ContentType="application/vnd.openxmlformats-officedocument.presentationml.slide+xml"/>
  <Override PartName="/ppt/slides/slide1181.xml" ContentType="application/vnd.openxmlformats-officedocument.presentationml.slide+xml"/>
  <Override PartName="/ppt/slides/slide1182.xml" ContentType="application/vnd.openxmlformats-officedocument.presentationml.slide+xml"/>
  <Override PartName="/ppt/slides/slide1183.xml" ContentType="application/vnd.openxmlformats-officedocument.presentationml.slide+xml"/>
  <Override PartName="/ppt/slides/slide1184.xml" ContentType="application/vnd.openxmlformats-officedocument.presentationml.slide+xml"/>
  <Override PartName="/ppt/slides/slide1185.xml" ContentType="application/vnd.openxmlformats-officedocument.presentationml.slide+xml"/>
  <Override PartName="/ppt/slides/slide1186.xml" ContentType="application/vnd.openxmlformats-officedocument.presentationml.slide+xml"/>
  <Override PartName="/ppt/slides/slide1187.xml" ContentType="application/vnd.openxmlformats-officedocument.presentationml.slide+xml"/>
  <Override PartName="/ppt/slides/slide1188.xml" ContentType="application/vnd.openxmlformats-officedocument.presentationml.slide+xml"/>
  <Override PartName="/ppt/slides/slide1189.xml" ContentType="application/vnd.openxmlformats-officedocument.presentationml.slide+xml"/>
  <Override PartName="/ppt/slides/slide1190.xml" ContentType="application/vnd.openxmlformats-officedocument.presentationml.slide+xml"/>
  <Override PartName="/ppt/slides/slide1191.xml" ContentType="application/vnd.openxmlformats-officedocument.presentationml.slide+xml"/>
  <Override PartName="/ppt/slides/slide1192.xml" ContentType="application/vnd.openxmlformats-officedocument.presentationml.slide+xml"/>
  <Override PartName="/ppt/slides/slide1193.xml" ContentType="application/vnd.openxmlformats-officedocument.presentationml.slide+xml"/>
  <Override PartName="/ppt/slides/slide1194.xml" ContentType="application/vnd.openxmlformats-officedocument.presentationml.slide+xml"/>
  <Override PartName="/ppt/slides/slide1195.xml" ContentType="application/vnd.openxmlformats-officedocument.presentationml.slide+xml"/>
  <Override PartName="/ppt/slides/slide1196.xml" ContentType="application/vnd.openxmlformats-officedocument.presentationml.slide+xml"/>
  <Override PartName="/ppt/slides/slide1197.xml" ContentType="application/vnd.openxmlformats-officedocument.presentationml.slide+xml"/>
  <Override PartName="/ppt/slides/slide1198.xml" ContentType="application/vnd.openxmlformats-officedocument.presentationml.slide+xml"/>
  <Override PartName="/ppt/slides/slide1199.xml" ContentType="application/vnd.openxmlformats-officedocument.presentationml.slide+xml"/>
  <Override PartName="/ppt/slides/slide1200.xml" ContentType="application/vnd.openxmlformats-officedocument.presentationml.slide+xml"/>
  <Override PartName="/ppt/slides/slide1201.xml" ContentType="application/vnd.openxmlformats-officedocument.presentationml.slide+xml"/>
  <Override PartName="/ppt/slides/slide1202.xml" ContentType="application/vnd.openxmlformats-officedocument.presentationml.slide+xml"/>
  <Override PartName="/ppt/slides/slide1203.xml" ContentType="application/vnd.openxmlformats-officedocument.presentationml.slide+xml"/>
  <Override PartName="/ppt/slides/slide1204.xml" ContentType="application/vnd.openxmlformats-officedocument.presentationml.slide+xml"/>
  <Override PartName="/ppt/slides/slide1205.xml" ContentType="application/vnd.openxmlformats-officedocument.presentationml.slide+xml"/>
  <Override PartName="/ppt/slides/slide1206.xml" ContentType="application/vnd.openxmlformats-officedocument.presentationml.slide+xml"/>
  <Override PartName="/ppt/slides/slide1207.xml" ContentType="application/vnd.openxmlformats-officedocument.presentationml.slide+xml"/>
  <Override PartName="/ppt/slides/slide1208.xml" ContentType="application/vnd.openxmlformats-officedocument.presentationml.slide+xml"/>
  <Override PartName="/ppt/slides/slide1209.xml" ContentType="application/vnd.openxmlformats-officedocument.presentationml.slide+xml"/>
  <Override PartName="/ppt/slides/slide1210.xml" ContentType="application/vnd.openxmlformats-officedocument.presentationml.slide+xml"/>
  <Override PartName="/ppt/slides/slide1211.xml" ContentType="application/vnd.openxmlformats-officedocument.presentationml.slide+xml"/>
  <Override PartName="/ppt/slides/slide1212.xml" ContentType="application/vnd.openxmlformats-officedocument.presentationml.slide+xml"/>
  <Override PartName="/ppt/slides/slide1213.xml" ContentType="application/vnd.openxmlformats-officedocument.presentationml.slide+xml"/>
  <Override PartName="/ppt/slides/slide1214.xml" ContentType="application/vnd.openxmlformats-officedocument.presentationml.slide+xml"/>
  <Override PartName="/ppt/slides/slide1215.xml" ContentType="application/vnd.openxmlformats-officedocument.presentationml.slide+xml"/>
  <Override PartName="/ppt/slides/slide1216.xml" ContentType="application/vnd.openxmlformats-officedocument.presentationml.slide+xml"/>
  <Override PartName="/ppt/slides/slide1217.xml" ContentType="application/vnd.openxmlformats-officedocument.presentationml.slide+xml"/>
  <Override PartName="/ppt/slides/slide1218.xml" ContentType="application/vnd.openxmlformats-officedocument.presentationml.slide+xml"/>
  <Override PartName="/ppt/slides/slide1219.xml" ContentType="application/vnd.openxmlformats-officedocument.presentationml.slide+xml"/>
  <Override PartName="/ppt/slides/slide1220.xml" ContentType="application/vnd.openxmlformats-officedocument.presentationml.slide+xml"/>
  <Override PartName="/ppt/slides/slide1221.xml" ContentType="application/vnd.openxmlformats-officedocument.presentationml.slide+xml"/>
  <Override PartName="/ppt/slides/slide1222.xml" ContentType="application/vnd.openxmlformats-officedocument.presentationml.slide+xml"/>
  <Override PartName="/ppt/slides/slide1223.xml" ContentType="application/vnd.openxmlformats-officedocument.presentationml.slide+xml"/>
  <Override PartName="/ppt/slides/slide1224.xml" ContentType="application/vnd.openxmlformats-officedocument.presentationml.slide+xml"/>
  <Override PartName="/ppt/slides/slide1225.xml" ContentType="application/vnd.openxmlformats-officedocument.presentationml.slide+xml"/>
  <Override PartName="/ppt/slides/slide1226.xml" ContentType="application/vnd.openxmlformats-officedocument.presentationml.slide+xml"/>
  <Override PartName="/ppt/slides/slide1227.xml" ContentType="application/vnd.openxmlformats-officedocument.presentationml.slide+xml"/>
  <Override PartName="/ppt/slides/slide1228.xml" ContentType="application/vnd.openxmlformats-officedocument.presentationml.slide+xml"/>
  <Override PartName="/ppt/slides/slide1229.xml" ContentType="application/vnd.openxmlformats-officedocument.presentationml.slide+xml"/>
  <Override PartName="/ppt/slides/slide1230.xml" ContentType="application/vnd.openxmlformats-officedocument.presentationml.slide+xml"/>
  <Override PartName="/ppt/slides/slide1231.xml" ContentType="application/vnd.openxmlformats-officedocument.presentationml.slide+xml"/>
  <Override PartName="/ppt/slides/slide1232.xml" ContentType="application/vnd.openxmlformats-officedocument.presentationml.slide+xml"/>
  <Override PartName="/ppt/slides/slide1233.xml" ContentType="application/vnd.openxmlformats-officedocument.presentationml.slide+xml"/>
  <Override PartName="/ppt/slides/slide1234.xml" ContentType="application/vnd.openxmlformats-officedocument.presentationml.slide+xml"/>
  <Override PartName="/ppt/slides/slide1235.xml" ContentType="application/vnd.openxmlformats-officedocument.presentationml.slide+xml"/>
  <Override PartName="/ppt/slides/slide1236.xml" ContentType="application/vnd.openxmlformats-officedocument.presentationml.slide+xml"/>
  <Override PartName="/ppt/slides/slide1237.xml" ContentType="application/vnd.openxmlformats-officedocument.presentationml.slide+xml"/>
  <Override PartName="/ppt/slides/slide1238.xml" ContentType="application/vnd.openxmlformats-officedocument.presentationml.slide+xml"/>
  <Override PartName="/ppt/slides/slide1239.xml" ContentType="application/vnd.openxmlformats-officedocument.presentationml.slide+xml"/>
  <Override PartName="/ppt/slides/slide1240.xml" ContentType="application/vnd.openxmlformats-officedocument.presentationml.slide+xml"/>
  <Override PartName="/ppt/slides/slide1241.xml" ContentType="application/vnd.openxmlformats-officedocument.presentationml.slide+xml"/>
  <Override PartName="/ppt/slides/slide1242.xml" ContentType="application/vnd.openxmlformats-officedocument.presentationml.slide+xml"/>
  <Override PartName="/ppt/slides/slide1243.xml" ContentType="application/vnd.openxmlformats-officedocument.presentationml.slide+xml"/>
  <Override PartName="/ppt/slides/slide1244.xml" ContentType="application/vnd.openxmlformats-officedocument.presentationml.slide+xml"/>
  <Override PartName="/ppt/slides/slide1245.xml" ContentType="application/vnd.openxmlformats-officedocument.presentationml.slide+xml"/>
  <Override PartName="/ppt/slides/slide1246.xml" ContentType="application/vnd.openxmlformats-officedocument.presentationml.slide+xml"/>
  <Override PartName="/ppt/slides/slide1247.xml" ContentType="application/vnd.openxmlformats-officedocument.presentationml.slide+xml"/>
  <Override PartName="/ppt/slides/slide1248.xml" ContentType="application/vnd.openxmlformats-officedocument.presentationml.slide+xml"/>
  <Override PartName="/ppt/slides/slide1249.xml" ContentType="application/vnd.openxmlformats-officedocument.presentationml.slide+xml"/>
  <Override PartName="/ppt/slides/slide1250.xml" ContentType="application/vnd.openxmlformats-officedocument.presentationml.slide+xml"/>
  <Override PartName="/ppt/slides/slide1251.xml" ContentType="application/vnd.openxmlformats-officedocument.presentationml.slide+xml"/>
  <Override PartName="/ppt/slides/slide1252.xml" ContentType="application/vnd.openxmlformats-officedocument.presentationml.slide+xml"/>
  <Override PartName="/ppt/slides/slide1253.xml" ContentType="application/vnd.openxmlformats-officedocument.presentationml.slide+xml"/>
  <Override PartName="/ppt/slides/slide1254.xml" ContentType="application/vnd.openxmlformats-officedocument.presentationml.slide+xml"/>
  <Override PartName="/ppt/slides/slide1255.xml" ContentType="application/vnd.openxmlformats-officedocument.presentationml.slide+xml"/>
  <Override PartName="/ppt/slides/slide1256.xml" ContentType="application/vnd.openxmlformats-officedocument.presentationml.slide+xml"/>
  <Override PartName="/ppt/slides/slide1257.xml" ContentType="application/vnd.openxmlformats-officedocument.presentationml.slide+xml"/>
  <Override PartName="/ppt/slides/slide1258.xml" ContentType="application/vnd.openxmlformats-officedocument.presentationml.slide+xml"/>
  <Override PartName="/ppt/slides/slide1259.xml" ContentType="application/vnd.openxmlformats-officedocument.presentationml.slide+xml"/>
  <Override PartName="/ppt/slides/slide1260.xml" ContentType="application/vnd.openxmlformats-officedocument.presentationml.slide+xml"/>
  <Override PartName="/ppt/slides/slide1261.xml" ContentType="application/vnd.openxmlformats-officedocument.presentationml.slide+xml"/>
  <Override PartName="/ppt/slides/slide1262.xml" ContentType="application/vnd.openxmlformats-officedocument.presentationml.slide+xml"/>
  <Override PartName="/ppt/slides/slide1263.xml" ContentType="application/vnd.openxmlformats-officedocument.presentationml.slide+xml"/>
  <Override PartName="/ppt/slides/slide1264.xml" ContentType="application/vnd.openxmlformats-officedocument.presentationml.slide+xml"/>
  <Override PartName="/ppt/slides/slide1265.xml" ContentType="application/vnd.openxmlformats-officedocument.presentationml.slide+xml"/>
  <Override PartName="/ppt/slides/slide1266.xml" ContentType="application/vnd.openxmlformats-officedocument.presentationml.slide+xml"/>
  <Override PartName="/ppt/slides/slide1267.xml" ContentType="application/vnd.openxmlformats-officedocument.presentationml.slide+xml"/>
  <Override PartName="/ppt/slides/slide1268.xml" ContentType="application/vnd.openxmlformats-officedocument.presentationml.slide+xml"/>
  <Override PartName="/ppt/slides/slide1269.xml" ContentType="application/vnd.openxmlformats-officedocument.presentationml.slide+xml"/>
  <Override PartName="/ppt/slides/slide1270.xml" ContentType="application/vnd.openxmlformats-officedocument.presentationml.slide+xml"/>
  <Override PartName="/ppt/slides/slide1271.xml" ContentType="application/vnd.openxmlformats-officedocument.presentationml.slide+xml"/>
  <Override PartName="/ppt/slides/slide1272.xml" ContentType="application/vnd.openxmlformats-officedocument.presentationml.slide+xml"/>
  <Override PartName="/ppt/slides/slide1273.xml" ContentType="application/vnd.openxmlformats-officedocument.presentationml.slide+xml"/>
  <Override PartName="/ppt/slides/slide1274.xml" ContentType="application/vnd.openxmlformats-officedocument.presentationml.slide+xml"/>
  <Override PartName="/ppt/slides/slide1275.xml" ContentType="application/vnd.openxmlformats-officedocument.presentationml.slide+xml"/>
  <Override PartName="/ppt/slides/slide1276.xml" ContentType="application/vnd.openxmlformats-officedocument.presentationml.slide+xml"/>
  <Override PartName="/ppt/slides/slide1277.xml" ContentType="application/vnd.openxmlformats-officedocument.presentationml.slide+xml"/>
  <Override PartName="/ppt/slides/slide1278.xml" ContentType="application/vnd.openxmlformats-officedocument.presentationml.slide+xml"/>
  <Override PartName="/ppt/slides/slide1279.xml" ContentType="application/vnd.openxmlformats-officedocument.presentationml.slide+xml"/>
  <Override PartName="/ppt/slides/slide1280.xml" ContentType="application/vnd.openxmlformats-officedocument.presentationml.slide+xml"/>
  <Override PartName="/ppt/slides/slide1281.xml" ContentType="application/vnd.openxmlformats-officedocument.presentationml.slide+xml"/>
  <Override PartName="/ppt/slides/slide1282.xml" ContentType="application/vnd.openxmlformats-officedocument.presentationml.slide+xml"/>
  <Override PartName="/ppt/slides/slide1283.xml" ContentType="application/vnd.openxmlformats-officedocument.presentationml.slide+xml"/>
  <Override PartName="/ppt/slides/slide1284.xml" ContentType="application/vnd.openxmlformats-officedocument.presentationml.slide+xml"/>
  <Override PartName="/ppt/slides/slide1285.xml" ContentType="application/vnd.openxmlformats-officedocument.presentationml.slide+xml"/>
  <Override PartName="/ppt/slides/slide1286.xml" ContentType="application/vnd.openxmlformats-officedocument.presentationml.slide+xml"/>
  <Override PartName="/ppt/slides/slide1287.xml" ContentType="application/vnd.openxmlformats-officedocument.presentationml.slide+xml"/>
  <Override PartName="/ppt/slides/slide1288.xml" ContentType="application/vnd.openxmlformats-officedocument.presentationml.slide+xml"/>
  <Override PartName="/ppt/slides/slide1289.xml" ContentType="application/vnd.openxmlformats-officedocument.presentationml.slide+xml"/>
  <Override PartName="/ppt/slides/slide1290.xml" ContentType="application/vnd.openxmlformats-officedocument.presentationml.slide+xml"/>
  <Override PartName="/ppt/slides/slide1291.xml" ContentType="application/vnd.openxmlformats-officedocument.presentationml.slide+xml"/>
  <Override PartName="/ppt/slides/slide1292.xml" ContentType="application/vnd.openxmlformats-officedocument.presentationml.slide+xml"/>
  <Override PartName="/ppt/slides/slide1293.xml" ContentType="application/vnd.openxmlformats-officedocument.presentationml.slide+xml"/>
  <Override PartName="/ppt/slides/slide1294.xml" ContentType="application/vnd.openxmlformats-officedocument.presentationml.slide+xml"/>
  <Override PartName="/ppt/slides/slide1295.xml" ContentType="application/vnd.openxmlformats-officedocument.presentationml.slide+xml"/>
  <Override PartName="/ppt/slides/slide1296.xml" ContentType="application/vnd.openxmlformats-officedocument.presentationml.slide+xml"/>
  <Override PartName="/ppt/slides/slide1297.xml" ContentType="application/vnd.openxmlformats-officedocument.presentationml.slide+xml"/>
  <Override PartName="/ppt/slides/slide1298.xml" ContentType="application/vnd.openxmlformats-officedocument.presentationml.slide+xml"/>
  <Override PartName="/ppt/slides/slide1299.xml" ContentType="application/vnd.openxmlformats-officedocument.presentationml.slide+xml"/>
  <Override PartName="/ppt/slides/slide1300.xml" ContentType="application/vnd.openxmlformats-officedocument.presentationml.slide+xml"/>
  <Override PartName="/ppt/slides/slide1301.xml" ContentType="application/vnd.openxmlformats-officedocument.presentationml.slide+xml"/>
  <Override PartName="/ppt/slides/slide1302.xml" ContentType="application/vnd.openxmlformats-officedocument.presentationml.slide+xml"/>
  <Override PartName="/ppt/slides/slide1303.xml" ContentType="application/vnd.openxmlformats-officedocument.presentationml.slide+xml"/>
  <Override PartName="/ppt/slides/slide1304.xml" ContentType="application/vnd.openxmlformats-officedocument.presentationml.slide+xml"/>
  <Override PartName="/ppt/slides/slide1305.xml" ContentType="application/vnd.openxmlformats-officedocument.presentationml.slide+xml"/>
  <Override PartName="/ppt/slides/slide1306.xml" ContentType="application/vnd.openxmlformats-officedocument.presentationml.slide+xml"/>
  <Override PartName="/ppt/slides/slide1307.xml" ContentType="application/vnd.openxmlformats-officedocument.presentationml.slide+xml"/>
  <Override PartName="/ppt/slides/slide1308.xml" ContentType="application/vnd.openxmlformats-officedocument.presentationml.slide+xml"/>
  <Override PartName="/ppt/slides/slide1309.xml" ContentType="application/vnd.openxmlformats-officedocument.presentationml.slide+xml"/>
  <Override PartName="/ppt/slides/slide1310.xml" ContentType="application/vnd.openxmlformats-officedocument.presentationml.slide+xml"/>
  <Override PartName="/ppt/slides/slide1311.xml" ContentType="application/vnd.openxmlformats-officedocument.presentationml.slide+xml"/>
  <Override PartName="/ppt/slides/slide1312.xml" ContentType="application/vnd.openxmlformats-officedocument.presentationml.slide+xml"/>
  <Override PartName="/ppt/slides/slide1313.xml" ContentType="application/vnd.openxmlformats-officedocument.presentationml.slide+xml"/>
  <Override PartName="/ppt/slides/slide1314.xml" ContentType="application/vnd.openxmlformats-officedocument.presentationml.slide+xml"/>
  <Override PartName="/ppt/slides/slide1315.xml" ContentType="application/vnd.openxmlformats-officedocument.presentationml.slide+xml"/>
  <Override PartName="/ppt/slides/slide1316.xml" ContentType="application/vnd.openxmlformats-officedocument.presentationml.slide+xml"/>
  <Override PartName="/ppt/slides/slide1317.xml" ContentType="application/vnd.openxmlformats-officedocument.presentationml.slide+xml"/>
  <Override PartName="/ppt/slides/slide1318.xml" ContentType="application/vnd.openxmlformats-officedocument.presentationml.slide+xml"/>
  <Override PartName="/ppt/slides/slide1319.xml" ContentType="application/vnd.openxmlformats-officedocument.presentationml.slide+xml"/>
  <Override PartName="/ppt/slides/slide1320.xml" ContentType="application/vnd.openxmlformats-officedocument.presentationml.slide+xml"/>
  <Override PartName="/ppt/slides/slide1321.xml" ContentType="application/vnd.openxmlformats-officedocument.presentationml.slide+xml"/>
  <Override PartName="/ppt/slides/slide1322.xml" ContentType="application/vnd.openxmlformats-officedocument.presentationml.slide+xml"/>
  <Override PartName="/ppt/slides/slide1323.xml" ContentType="application/vnd.openxmlformats-officedocument.presentationml.slide+xml"/>
  <Override PartName="/ppt/slides/slide1324.xml" ContentType="application/vnd.openxmlformats-officedocument.presentationml.slide+xml"/>
  <Override PartName="/ppt/slides/slide1325.xml" ContentType="application/vnd.openxmlformats-officedocument.presentationml.slide+xml"/>
  <Override PartName="/ppt/slides/slide1326.xml" ContentType="application/vnd.openxmlformats-officedocument.presentationml.slide+xml"/>
  <Override PartName="/ppt/slides/slide1327.xml" ContentType="application/vnd.openxmlformats-officedocument.presentationml.slide+xml"/>
  <Override PartName="/ppt/slides/slide1328.xml" ContentType="application/vnd.openxmlformats-officedocument.presentationml.slide+xml"/>
  <Override PartName="/ppt/slides/slide1329.xml" ContentType="application/vnd.openxmlformats-officedocument.presentationml.slide+xml"/>
  <Override PartName="/ppt/slides/slide1330.xml" ContentType="application/vnd.openxmlformats-officedocument.presentationml.slide+xml"/>
  <Override PartName="/ppt/slides/slide1331.xml" ContentType="application/vnd.openxmlformats-officedocument.presentationml.slide+xml"/>
  <Override PartName="/ppt/slides/slide1332.xml" ContentType="application/vnd.openxmlformats-officedocument.presentationml.slide+xml"/>
  <Override PartName="/ppt/slides/slide1333.xml" ContentType="application/vnd.openxmlformats-officedocument.presentationml.slide+xml"/>
  <Override PartName="/ppt/slides/slide1334.xml" ContentType="application/vnd.openxmlformats-officedocument.presentationml.slide+xml"/>
  <Override PartName="/ppt/slides/slide1335.xml" ContentType="application/vnd.openxmlformats-officedocument.presentationml.slide+xml"/>
  <Override PartName="/ppt/slides/slide1336.xml" ContentType="application/vnd.openxmlformats-officedocument.presentationml.slide+xml"/>
  <Override PartName="/ppt/slides/slide1337.xml" ContentType="application/vnd.openxmlformats-officedocument.presentationml.slide+xml"/>
  <Override PartName="/ppt/slides/slide1338.xml" ContentType="application/vnd.openxmlformats-officedocument.presentationml.slide+xml"/>
  <Override PartName="/ppt/slides/slide1339.xml" ContentType="application/vnd.openxmlformats-officedocument.presentationml.slide+xml"/>
  <Override PartName="/ppt/slides/slide1340.xml" ContentType="application/vnd.openxmlformats-officedocument.presentationml.slide+xml"/>
  <Override PartName="/ppt/slides/slide1341.xml" ContentType="application/vnd.openxmlformats-officedocument.presentationml.slide+xml"/>
  <Override PartName="/ppt/slides/slide1342.xml" ContentType="application/vnd.openxmlformats-officedocument.presentationml.slide+xml"/>
  <Override PartName="/ppt/slides/slide1343.xml" ContentType="application/vnd.openxmlformats-officedocument.presentationml.slide+xml"/>
  <Override PartName="/ppt/slides/slide1344.xml" ContentType="application/vnd.openxmlformats-officedocument.presentationml.slide+xml"/>
  <Override PartName="/ppt/slides/slide1345.xml" ContentType="application/vnd.openxmlformats-officedocument.presentationml.slide+xml"/>
  <Override PartName="/ppt/slides/slide1346.xml" ContentType="application/vnd.openxmlformats-officedocument.presentationml.slide+xml"/>
  <Override PartName="/ppt/slides/slide1347.xml" ContentType="application/vnd.openxmlformats-officedocument.presentationml.slide+xml"/>
  <Override PartName="/ppt/slides/slide1348.xml" ContentType="application/vnd.openxmlformats-officedocument.presentationml.slide+xml"/>
  <Override PartName="/ppt/slides/slide1349.xml" ContentType="application/vnd.openxmlformats-officedocument.presentationml.slide+xml"/>
  <Override PartName="/ppt/slides/slide1350.xml" ContentType="application/vnd.openxmlformats-officedocument.presentationml.slide+xml"/>
  <Override PartName="/ppt/slides/slide1351.xml" ContentType="application/vnd.openxmlformats-officedocument.presentationml.slide+xml"/>
  <Override PartName="/ppt/slides/slide1352.xml" ContentType="application/vnd.openxmlformats-officedocument.presentationml.slide+xml"/>
  <Override PartName="/ppt/slides/slide1353.xml" ContentType="application/vnd.openxmlformats-officedocument.presentationml.slide+xml"/>
  <Override PartName="/ppt/slides/slide1354.xml" ContentType="application/vnd.openxmlformats-officedocument.presentationml.slide+xml"/>
  <Override PartName="/ppt/slides/slide1355.xml" ContentType="application/vnd.openxmlformats-officedocument.presentationml.slide+xml"/>
  <Override PartName="/ppt/slides/slide1356.xml" ContentType="application/vnd.openxmlformats-officedocument.presentationml.slide+xml"/>
  <Override PartName="/ppt/slides/slide1357.xml" ContentType="application/vnd.openxmlformats-officedocument.presentationml.slide+xml"/>
  <Override PartName="/ppt/slides/slide1358.xml" ContentType="application/vnd.openxmlformats-officedocument.presentationml.slide+xml"/>
  <Override PartName="/ppt/slides/slide1359.xml" ContentType="application/vnd.openxmlformats-officedocument.presentationml.slide+xml"/>
  <Override PartName="/ppt/slides/slide1360.xml" ContentType="application/vnd.openxmlformats-officedocument.presentationml.slide+xml"/>
  <Override PartName="/ppt/slides/slide1361.xml" ContentType="application/vnd.openxmlformats-officedocument.presentationml.slide+xml"/>
  <Override PartName="/ppt/slides/slide1362.xml" ContentType="application/vnd.openxmlformats-officedocument.presentationml.slide+xml"/>
  <Override PartName="/ppt/slides/slide1363.xml" ContentType="application/vnd.openxmlformats-officedocument.presentationml.slide+xml"/>
  <Override PartName="/ppt/slides/slide1364.xml" ContentType="application/vnd.openxmlformats-officedocument.presentationml.slide+xml"/>
  <Override PartName="/ppt/slides/slide1365.xml" ContentType="application/vnd.openxmlformats-officedocument.presentationml.slide+xml"/>
  <Override PartName="/ppt/slides/slide1366.xml" ContentType="application/vnd.openxmlformats-officedocument.presentationml.slide+xml"/>
  <Override PartName="/ppt/slides/slide1367.xml" ContentType="application/vnd.openxmlformats-officedocument.presentationml.slide+xml"/>
  <Override PartName="/ppt/slides/slide1368.xml" ContentType="application/vnd.openxmlformats-officedocument.presentationml.slide+xml"/>
  <Override PartName="/ppt/slides/slide1369.xml" ContentType="application/vnd.openxmlformats-officedocument.presentationml.slide+xml"/>
  <Override PartName="/ppt/slides/slide1370.xml" ContentType="application/vnd.openxmlformats-officedocument.presentationml.slide+xml"/>
  <Override PartName="/ppt/slides/slide1371.xml" ContentType="application/vnd.openxmlformats-officedocument.presentationml.slide+xml"/>
  <Override PartName="/ppt/slides/slide1372.xml" ContentType="application/vnd.openxmlformats-officedocument.presentationml.slide+xml"/>
  <Override PartName="/ppt/slides/slide1373.xml" ContentType="application/vnd.openxmlformats-officedocument.presentationml.slide+xml"/>
  <Override PartName="/ppt/slides/slide1374.xml" ContentType="application/vnd.openxmlformats-officedocument.presentationml.slide+xml"/>
  <Override PartName="/ppt/slides/slide1375.xml" ContentType="application/vnd.openxmlformats-officedocument.presentationml.slide+xml"/>
  <Override PartName="/ppt/slides/slide1376.xml" ContentType="application/vnd.openxmlformats-officedocument.presentationml.slide+xml"/>
  <Override PartName="/ppt/slides/slide1377.xml" ContentType="application/vnd.openxmlformats-officedocument.presentationml.slide+xml"/>
  <Override PartName="/ppt/slides/slide1378.xml" ContentType="application/vnd.openxmlformats-officedocument.presentationml.slide+xml"/>
  <Override PartName="/ppt/slides/slide1379.xml" ContentType="application/vnd.openxmlformats-officedocument.presentationml.slide+xml"/>
  <Override PartName="/ppt/slides/slide1380.xml" ContentType="application/vnd.openxmlformats-officedocument.presentationml.slide+xml"/>
  <Override PartName="/ppt/slides/slide1381.xml" ContentType="application/vnd.openxmlformats-officedocument.presentationml.slide+xml"/>
  <Override PartName="/ppt/slides/slide1382.xml" ContentType="application/vnd.openxmlformats-officedocument.presentationml.slide+xml"/>
  <Override PartName="/ppt/slides/slide1383.xml" ContentType="application/vnd.openxmlformats-officedocument.presentationml.slide+xml"/>
  <Override PartName="/ppt/slides/slide1384.xml" ContentType="application/vnd.openxmlformats-officedocument.presentationml.slide+xml"/>
  <Override PartName="/ppt/slides/slide1385.xml" ContentType="application/vnd.openxmlformats-officedocument.presentationml.slide+xml"/>
  <Override PartName="/ppt/slides/slide1386.xml" ContentType="application/vnd.openxmlformats-officedocument.presentationml.slide+xml"/>
  <Override PartName="/ppt/slides/slide1387.xml" ContentType="application/vnd.openxmlformats-officedocument.presentationml.slide+xml"/>
  <Override PartName="/ppt/slides/slide1388.xml" ContentType="application/vnd.openxmlformats-officedocument.presentationml.slide+xml"/>
  <Override PartName="/ppt/slides/slide1389.xml" ContentType="application/vnd.openxmlformats-officedocument.presentationml.slide+xml"/>
  <Override PartName="/ppt/slides/slide1390.xml" ContentType="application/vnd.openxmlformats-officedocument.presentationml.slide+xml"/>
  <Override PartName="/ppt/slides/slide1391.xml" ContentType="application/vnd.openxmlformats-officedocument.presentationml.slide+xml"/>
  <Override PartName="/ppt/slides/slide1392.xml" ContentType="application/vnd.openxmlformats-officedocument.presentationml.slide+xml"/>
  <Override PartName="/ppt/slides/slide1393.xml" ContentType="application/vnd.openxmlformats-officedocument.presentationml.slide+xml"/>
  <Override PartName="/ppt/slides/slide1394.xml" ContentType="application/vnd.openxmlformats-officedocument.presentationml.slide+xml"/>
  <Override PartName="/ppt/slides/slide1395.xml" ContentType="application/vnd.openxmlformats-officedocument.presentationml.slide+xml"/>
  <Override PartName="/ppt/slides/slide1396.xml" ContentType="application/vnd.openxmlformats-officedocument.presentationml.slide+xml"/>
  <Override PartName="/ppt/slides/slide1397.xml" ContentType="application/vnd.openxmlformats-officedocument.presentationml.slide+xml"/>
  <Override PartName="/ppt/slides/slide1398.xml" ContentType="application/vnd.openxmlformats-officedocument.presentationml.slide+xml"/>
  <Override PartName="/ppt/slides/slide1399.xml" ContentType="application/vnd.openxmlformats-officedocument.presentationml.slide+xml"/>
  <Override PartName="/ppt/slides/slide1400.xml" ContentType="application/vnd.openxmlformats-officedocument.presentationml.slide+xml"/>
  <Override PartName="/ppt/slides/slide1401.xml" ContentType="application/vnd.openxmlformats-officedocument.presentationml.slide+xml"/>
  <Override PartName="/ppt/slides/slide1402.xml" ContentType="application/vnd.openxmlformats-officedocument.presentationml.slide+xml"/>
  <Override PartName="/ppt/slides/slide1403.xml" ContentType="application/vnd.openxmlformats-officedocument.presentationml.slide+xml"/>
  <Override PartName="/ppt/slides/slide1404.xml" ContentType="application/vnd.openxmlformats-officedocument.presentationml.slide+xml"/>
  <Override PartName="/ppt/slides/slide1405.xml" ContentType="application/vnd.openxmlformats-officedocument.presentationml.slide+xml"/>
  <Override PartName="/ppt/slides/slide1406.xml" ContentType="application/vnd.openxmlformats-officedocument.presentationml.slide+xml"/>
  <Override PartName="/ppt/slides/slide1407.xml" ContentType="application/vnd.openxmlformats-officedocument.presentationml.slide+xml"/>
  <Override PartName="/ppt/slides/slide1408.xml" ContentType="application/vnd.openxmlformats-officedocument.presentationml.slide+xml"/>
  <Override PartName="/ppt/slides/slide1409.xml" ContentType="application/vnd.openxmlformats-officedocument.presentationml.slide+xml"/>
  <Override PartName="/ppt/slides/slide1410.xml" ContentType="application/vnd.openxmlformats-officedocument.presentationml.slide+xml"/>
  <Override PartName="/ppt/slides/slide1411.xml" ContentType="application/vnd.openxmlformats-officedocument.presentationml.slide+xml"/>
  <Override PartName="/ppt/slides/slide1412.xml" ContentType="application/vnd.openxmlformats-officedocument.presentationml.slide+xml"/>
  <Override PartName="/ppt/slides/slide1413.xml" ContentType="application/vnd.openxmlformats-officedocument.presentationml.slide+xml"/>
  <Override PartName="/ppt/slides/slide1414.xml" ContentType="application/vnd.openxmlformats-officedocument.presentationml.slide+xml"/>
  <Override PartName="/ppt/slides/slide1415.xml" ContentType="application/vnd.openxmlformats-officedocument.presentationml.slide+xml"/>
  <Override PartName="/ppt/slides/slide1416.xml" ContentType="application/vnd.openxmlformats-officedocument.presentationml.slide+xml"/>
  <Override PartName="/ppt/slides/slide1417.xml" ContentType="application/vnd.openxmlformats-officedocument.presentationml.slide+xml"/>
  <Override PartName="/ppt/slides/slide1418.xml" ContentType="application/vnd.openxmlformats-officedocument.presentationml.slide+xml"/>
  <Override PartName="/ppt/slides/slide1419.xml" ContentType="application/vnd.openxmlformats-officedocument.presentationml.slide+xml"/>
  <Override PartName="/ppt/slides/slide1420.xml" ContentType="application/vnd.openxmlformats-officedocument.presentationml.slide+xml"/>
  <Override PartName="/ppt/slides/slide1421.xml" ContentType="application/vnd.openxmlformats-officedocument.presentationml.slide+xml"/>
  <Override PartName="/ppt/slides/slide1422.xml" ContentType="application/vnd.openxmlformats-officedocument.presentationml.slide+xml"/>
  <Override PartName="/ppt/slides/slide1423.xml" ContentType="application/vnd.openxmlformats-officedocument.presentationml.slide+xml"/>
  <Override PartName="/ppt/slides/slide1424.xml" ContentType="application/vnd.openxmlformats-officedocument.presentationml.slide+xml"/>
  <Override PartName="/ppt/slides/slide1425.xml" ContentType="application/vnd.openxmlformats-officedocument.presentationml.slide+xml"/>
  <Override PartName="/ppt/slides/slide1426.xml" ContentType="application/vnd.openxmlformats-officedocument.presentationml.slide+xml"/>
  <Override PartName="/ppt/slides/slide1427.xml" ContentType="application/vnd.openxmlformats-officedocument.presentationml.slide+xml"/>
  <Override PartName="/ppt/slides/slide1428.xml" ContentType="application/vnd.openxmlformats-officedocument.presentationml.slide+xml"/>
  <Override PartName="/ppt/slides/slide1429.xml" ContentType="application/vnd.openxmlformats-officedocument.presentationml.slide+xml"/>
  <Override PartName="/ppt/slides/slide1430.xml" ContentType="application/vnd.openxmlformats-officedocument.presentationml.slide+xml"/>
  <Override PartName="/ppt/slides/slide1431.xml" ContentType="application/vnd.openxmlformats-officedocument.presentationml.slide+xml"/>
  <Override PartName="/ppt/slides/slide1432.xml" ContentType="application/vnd.openxmlformats-officedocument.presentationml.slide+xml"/>
  <Override PartName="/ppt/slides/slide1433.xml" ContentType="application/vnd.openxmlformats-officedocument.presentationml.slide+xml"/>
  <Override PartName="/ppt/slides/slide1434.xml" ContentType="application/vnd.openxmlformats-officedocument.presentationml.slide+xml"/>
  <Override PartName="/ppt/slides/slide1435.xml" ContentType="application/vnd.openxmlformats-officedocument.presentationml.slide+xml"/>
  <Override PartName="/ppt/slides/slide1436.xml" ContentType="application/vnd.openxmlformats-officedocument.presentationml.slide+xml"/>
  <Override PartName="/ppt/slides/slide1437.xml" ContentType="application/vnd.openxmlformats-officedocument.presentationml.slide+xml"/>
  <Override PartName="/ppt/slides/slide1438.xml" ContentType="application/vnd.openxmlformats-officedocument.presentationml.slide+xml"/>
  <Override PartName="/ppt/slides/slide1439.xml" ContentType="application/vnd.openxmlformats-officedocument.presentationml.slide+xml"/>
  <Override PartName="/ppt/slides/slide1440.xml" ContentType="application/vnd.openxmlformats-officedocument.presentationml.slide+xml"/>
  <Override PartName="/ppt/slides/slide1441.xml" ContentType="application/vnd.openxmlformats-officedocument.presentationml.slide+xml"/>
  <Override PartName="/ppt/slides/slide1442.xml" ContentType="application/vnd.openxmlformats-officedocument.presentationml.slide+xml"/>
  <Override PartName="/ppt/slides/slide1443.xml" ContentType="application/vnd.openxmlformats-officedocument.presentationml.slide+xml"/>
  <Override PartName="/ppt/slides/slide1444.xml" ContentType="application/vnd.openxmlformats-officedocument.presentationml.slide+xml"/>
  <Override PartName="/ppt/slides/slide1445.xml" ContentType="application/vnd.openxmlformats-officedocument.presentationml.slide+xml"/>
  <Override PartName="/ppt/slides/slide1446.xml" ContentType="application/vnd.openxmlformats-officedocument.presentationml.slide+xml"/>
  <Override PartName="/ppt/slides/slide1447.xml" ContentType="application/vnd.openxmlformats-officedocument.presentationml.slide+xml"/>
  <Override PartName="/ppt/slides/slide1448.xml" ContentType="application/vnd.openxmlformats-officedocument.presentationml.slide+xml"/>
  <Override PartName="/ppt/slides/slide1449.xml" ContentType="application/vnd.openxmlformats-officedocument.presentationml.slide+xml"/>
  <Override PartName="/ppt/slides/slide1450.xml" ContentType="application/vnd.openxmlformats-officedocument.presentationml.slide+xml"/>
  <Override PartName="/ppt/slides/slide1451.xml" ContentType="application/vnd.openxmlformats-officedocument.presentationml.slide+xml"/>
  <Override PartName="/ppt/slides/slide1452.xml" ContentType="application/vnd.openxmlformats-officedocument.presentationml.slide+xml"/>
  <Override PartName="/ppt/slides/slide1453.xml" ContentType="application/vnd.openxmlformats-officedocument.presentationml.slide+xml"/>
  <Override PartName="/ppt/slides/slide1454.xml" ContentType="application/vnd.openxmlformats-officedocument.presentationml.slide+xml"/>
  <Override PartName="/ppt/slides/slide1455.xml" ContentType="application/vnd.openxmlformats-officedocument.presentationml.slide+xml"/>
  <Override PartName="/ppt/slides/slide1456.xml" ContentType="application/vnd.openxmlformats-officedocument.presentationml.slide+xml"/>
  <Override PartName="/ppt/slides/slide1457.xml" ContentType="application/vnd.openxmlformats-officedocument.presentationml.slide+xml"/>
  <Override PartName="/ppt/slides/slide1458.xml" ContentType="application/vnd.openxmlformats-officedocument.presentationml.slide+xml"/>
  <Override PartName="/ppt/slides/slide1459.xml" ContentType="application/vnd.openxmlformats-officedocument.presentationml.slide+xml"/>
  <Override PartName="/ppt/slides/slide1460.xml" ContentType="application/vnd.openxmlformats-officedocument.presentationml.slide+xml"/>
  <Override PartName="/ppt/slides/slide1461.xml" ContentType="application/vnd.openxmlformats-officedocument.presentationml.slide+xml"/>
  <Override PartName="/ppt/slides/slide1462.xml" ContentType="application/vnd.openxmlformats-officedocument.presentationml.slide+xml"/>
  <Override PartName="/ppt/slides/slide1463.xml" ContentType="application/vnd.openxmlformats-officedocument.presentationml.slide+xml"/>
  <Override PartName="/ppt/slides/slide1464.xml" ContentType="application/vnd.openxmlformats-officedocument.presentationml.slide+xml"/>
  <Override PartName="/ppt/slides/slide1465.xml" ContentType="application/vnd.openxmlformats-officedocument.presentationml.slide+xml"/>
  <Override PartName="/ppt/slides/slide1466.xml" ContentType="application/vnd.openxmlformats-officedocument.presentationml.slide+xml"/>
  <Override PartName="/ppt/slides/slide1467.xml" ContentType="application/vnd.openxmlformats-officedocument.presentationml.slide+xml"/>
  <Override PartName="/ppt/slides/slide1468.xml" ContentType="application/vnd.openxmlformats-officedocument.presentationml.slide+xml"/>
  <Override PartName="/ppt/slides/slide1469.xml" ContentType="application/vnd.openxmlformats-officedocument.presentationml.slide+xml"/>
  <Override PartName="/ppt/slides/slide1470.xml" ContentType="application/vnd.openxmlformats-officedocument.presentationml.slide+xml"/>
  <Override PartName="/ppt/slides/slide1471.xml" ContentType="application/vnd.openxmlformats-officedocument.presentationml.slide+xml"/>
  <Override PartName="/ppt/slides/slide1472.xml" ContentType="application/vnd.openxmlformats-officedocument.presentationml.slide+xml"/>
  <Override PartName="/ppt/slides/slide1473.xml" ContentType="application/vnd.openxmlformats-officedocument.presentationml.slide+xml"/>
  <Override PartName="/ppt/slides/slide1474.xml" ContentType="application/vnd.openxmlformats-officedocument.presentationml.slide+xml"/>
  <Override PartName="/ppt/slides/slide1475.xml" ContentType="application/vnd.openxmlformats-officedocument.presentationml.slide+xml"/>
  <Override PartName="/ppt/slides/slide1476.xml" ContentType="application/vnd.openxmlformats-officedocument.presentationml.slide+xml"/>
  <Override PartName="/ppt/slides/slide1477.xml" ContentType="application/vnd.openxmlformats-officedocument.presentationml.slide+xml"/>
  <Override PartName="/ppt/slides/slide1478.xml" ContentType="application/vnd.openxmlformats-officedocument.presentationml.slide+xml"/>
  <Override PartName="/ppt/slides/slide1479.xml" ContentType="application/vnd.openxmlformats-officedocument.presentationml.slide+xml"/>
  <Override PartName="/ppt/slides/slide1480.xml" ContentType="application/vnd.openxmlformats-officedocument.presentationml.slide+xml"/>
  <Override PartName="/ppt/slides/slide1481.xml" ContentType="application/vnd.openxmlformats-officedocument.presentationml.slide+xml"/>
  <Override PartName="/ppt/slides/slide1482.xml" ContentType="application/vnd.openxmlformats-officedocument.presentationml.slide+xml"/>
  <Override PartName="/ppt/slides/slide1483.xml" ContentType="application/vnd.openxmlformats-officedocument.presentationml.slide+xml"/>
  <Override PartName="/ppt/slides/slide1484.xml" ContentType="application/vnd.openxmlformats-officedocument.presentationml.slide+xml"/>
  <Override PartName="/ppt/slides/slide1485.xml" ContentType="application/vnd.openxmlformats-officedocument.presentationml.slide+xml"/>
  <Override PartName="/ppt/slides/slide1486.xml" ContentType="application/vnd.openxmlformats-officedocument.presentationml.slide+xml"/>
  <Override PartName="/ppt/slides/slide1487.xml" ContentType="application/vnd.openxmlformats-officedocument.presentationml.slide+xml"/>
  <Override PartName="/ppt/slides/slide1488.xml" ContentType="application/vnd.openxmlformats-officedocument.presentationml.slide+xml"/>
  <Override PartName="/ppt/slides/slide1489.xml" ContentType="application/vnd.openxmlformats-officedocument.presentationml.slide+xml"/>
  <Override PartName="/ppt/slides/slide1490.xml" ContentType="application/vnd.openxmlformats-officedocument.presentationml.slide+xml"/>
  <Override PartName="/ppt/slides/slide1491.xml" ContentType="application/vnd.openxmlformats-officedocument.presentationml.slide+xml"/>
  <Override PartName="/ppt/slides/slide1492.xml" ContentType="application/vnd.openxmlformats-officedocument.presentationml.slide+xml"/>
  <Override PartName="/ppt/slides/slide1493.xml" ContentType="application/vnd.openxmlformats-officedocument.presentationml.slide+xml"/>
  <Override PartName="/ppt/slides/slide1494.xml" ContentType="application/vnd.openxmlformats-officedocument.presentationml.slide+xml"/>
  <Override PartName="/ppt/slides/slide1495.xml" ContentType="application/vnd.openxmlformats-officedocument.presentationml.slide+xml"/>
  <Override PartName="/ppt/slides/slide1496.xml" ContentType="application/vnd.openxmlformats-officedocument.presentationml.slide+xml"/>
  <Override PartName="/ppt/slides/slide1497.xml" ContentType="application/vnd.openxmlformats-officedocument.presentationml.slide+xml"/>
  <Override PartName="/ppt/slides/slide1498.xml" ContentType="application/vnd.openxmlformats-officedocument.presentationml.slide+xml"/>
  <Override PartName="/ppt/slides/slide1499.xml" ContentType="application/vnd.openxmlformats-officedocument.presentationml.slide+xml"/>
  <Override PartName="/ppt/slides/slide1500.xml" ContentType="application/vnd.openxmlformats-officedocument.presentationml.slide+xml"/>
  <Override PartName="/ppt/slides/slide1501.xml" ContentType="application/vnd.openxmlformats-officedocument.presentationml.slide+xml"/>
  <Override PartName="/ppt/slides/slide1502.xml" ContentType="application/vnd.openxmlformats-officedocument.presentationml.slide+xml"/>
  <Override PartName="/ppt/slides/slide1503.xml" ContentType="application/vnd.openxmlformats-officedocument.presentationml.slide+xml"/>
  <Override PartName="/ppt/slides/slide1504.xml" ContentType="application/vnd.openxmlformats-officedocument.presentationml.slide+xml"/>
  <Override PartName="/ppt/slides/slide1505.xml" ContentType="application/vnd.openxmlformats-officedocument.presentationml.slide+xml"/>
  <Override PartName="/ppt/slides/slide1506.xml" ContentType="application/vnd.openxmlformats-officedocument.presentationml.slide+xml"/>
  <Override PartName="/ppt/slides/slide1507.xml" ContentType="application/vnd.openxmlformats-officedocument.presentationml.slide+xml"/>
  <Override PartName="/ppt/slides/slide1508.xml" ContentType="application/vnd.openxmlformats-officedocument.presentationml.slide+xml"/>
  <Override PartName="/ppt/slides/slide1509.xml" ContentType="application/vnd.openxmlformats-officedocument.presentationml.slide+xml"/>
  <Override PartName="/ppt/slides/slide1510.xml" ContentType="application/vnd.openxmlformats-officedocument.presentationml.slide+xml"/>
  <Override PartName="/ppt/slides/slide1511.xml" ContentType="application/vnd.openxmlformats-officedocument.presentationml.slide+xml"/>
  <Override PartName="/ppt/slides/slide1512.xml" ContentType="application/vnd.openxmlformats-officedocument.presentationml.slide+xml"/>
  <Override PartName="/ppt/slides/slide1513.xml" ContentType="application/vnd.openxmlformats-officedocument.presentationml.slide+xml"/>
  <Override PartName="/ppt/slides/slide1514.xml" ContentType="application/vnd.openxmlformats-officedocument.presentationml.slide+xml"/>
  <Override PartName="/ppt/slides/slide1515.xml" ContentType="application/vnd.openxmlformats-officedocument.presentationml.slide+xml"/>
  <Override PartName="/ppt/slides/slide1516.xml" ContentType="application/vnd.openxmlformats-officedocument.presentationml.slide+xml"/>
  <Override PartName="/ppt/slides/slide1517.xml" ContentType="application/vnd.openxmlformats-officedocument.presentationml.slide+xml"/>
  <Override PartName="/ppt/slides/slide1518.xml" ContentType="application/vnd.openxmlformats-officedocument.presentationml.slide+xml"/>
  <Override PartName="/ppt/slides/slide1519.xml" ContentType="application/vnd.openxmlformats-officedocument.presentationml.slide+xml"/>
  <Override PartName="/ppt/slides/slide1520.xml" ContentType="application/vnd.openxmlformats-officedocument.presentationml.slide+xml"/>
  <Override PartName="/ppt/slides/slide1521.xml" ContentType="application/vnd.openxmlformats-officedocument.presentationml.slide+xml"/>
  <Override PartName="/ppt/slides/slide1522.xml" ContentType="application/vnd.openxmlformats-officedocument.presentationml.slide+xml"/>
  <Override PartName="/ppt/slides/slide1523.xml" ContentType="application/vnd.openxmlformats-officedocument.presentationml.slide+xml"/>
  <Override PartName="/ppt/slides/slide1524.xml" ContentType="application/vnd.openxmlformats-officedocument.presentationml.slide+xml"/>
  <Override PartName="/ppt/slides/slide1525.xml" ContentType="application/vnd.openxmlformats-officedocument.presentationml.slide+xml"/>
  <Override PartName="/ppt/slides/slide1526.xml" ContentType="application/vnd.openxmlformats-officedocument.presentationml.slide+xml"/>
  <Override PartName="/ppt/slides/slide1527.xml" ContentType="application/vnd.openxmlformats-officedocument.presentationml.slide+xml"/>
  <Override PartName="/ppt/slides/slide1528.xml" ContentType="application/vnd.openxmlformats-officedocument.presentationml.slide+xml"/>
  <Override PartName="/ppt/slides/slide1529.xml" ContentType="application/vnd.openxmlformats-officedocument.presentationml.slide+xml"/>
  <Override PartName="/ppt/slides/slide1530.xml" ContentType="application/vnd.openxmlformats-officedocument.presentationml.slide+xml"/>
  <Override PartName="/ppt/slides/slide1531.xml" ContentType="application/vnd.openxmlformats-officedocument.presentationml.slide+xml"/>
  <Override PartName="/ppt/slides/slide1532.xml" ContentType="application/vnd.openxmlformats-officedocument.presentationml.slide+xml"/>
  <Override PartName="/ppt/slides/slide1533.xml" ContentType="application/vnd.openxmlformats-officedocument.presentationml.slide+xml"/>
  <Override PartName="/ppt/slides/slide1534.xml" ContentType="application/vnd.openxmlformats-officedocument.presentationml.slide+xml"/>
  <Override PartName="/ppt/slides/slide1535.xml" ContentType="application/vnd.openxmlformats-officedocument.presentationml.slide+xml"/>
  <Override PartName="/ppt/slides/slide1536.xml" ContentType="application/vnd.openxmlformats-officedocument.presentationml.slide+xml"/>
  <Override PartName="/ppt/slides/slide1537.xml" ContentType="application/vnd.openxmlformats-officedocument.presentationml.slide+xml"/>
  <Override PartName="/ppt/slides/slide1538.xml" ContentType="application/vnd.openxmlformats-officedocument.presentationml.slide+xml"/>
  <Override PartName="/ppt/slides/slide1539.xml" ContentType="application/vnd.openxmlformats-officedocument.presentationml.slide+xml"/>
  <Override PartName="/ppt/slides/slide1540.xml" ContentType="application/vnd.openxmlformats-officedocument.presentationml.slide+xml"/>
  <Override PartName="/ppt/slides/slide1541.xml" ContentType="application/vnd.openxmlformats-officedocument.presentationml.slide+xml"/>
  <Override PartName="/ppt/slides/slide1542.xml" ContentType="application/vnd.openxmlformats-officedocument.presentationml.slide+xml"/>
  <Override PartName="/ppt/slides/slide1543.xml" ContentType="application/vnd.openxmlformats-officedocument.presentationml.slide+xml"/>
  <Override PartName="/ppt/slides/slide1544.xml" ContentType="application/vnd.openxmlformats-officedocument.presentationml.slide+xml"/>
  <Override PartName="/ppt/slides/slide1545.xml" ContentType="application/vnd.openxmlformats-officedocument.presentationml.slide+xml"/>
  <Override PartName="/ppt/slides/slide1546.xml" ContentType="application/vnd.openxmlformats-officedocument.presentationml.slide+xml"/>
  <Override PartName="/ppt/slides/slide1547.xml" ContentType="application/vnd.openxmlformats-officedocument.presentationml.slide+xml"/>
  <Override PartName="/ppt/slides/slide1548.xml" ContentType="application/vnd.openxmlformats-officedocument.presentationml.slide+xml"/>
  <Override PartName="/ppt/slides/slide1549.xml" ContentType="application/vnd.openxmlformats-officedocument.presentationml.slide+xml"/>
  <Override PartName="/ppt/slides/slide1550.xml" ContentType="application/vnd.openxmlformats-officedocument.presentationml.slide+xml"/>
  <Override PartName="/ppt/slides/slide1551.xml" ContentType="application/vnd.openxmlformats-officedocument.presentationml.slide+xml"/>
  <Override PartName="/ppt/slides/slide1552.xml" ContentType="application/vnd.openxmlformats-officedocument.presentationml.slide+xml"/>
  <Override PartName="/ppt/slides/slide1553.xml" ContentType="application/vnd.openxmlformats-officedocument.presentationml.slide+xml"/>
  <Override PartName="/ppt/slides/slide1554.xml" ContentType="application/vnd.openxmlformats-officedocument.presentationml.slide+xml"/>
  <Override PartName="/ppt/slides/slide1555.xml" ContentType="application/vnd.openxmlformats-officedocument.presentationml.slide+xml"/>
  <Override PartName="/ppt/slides/slide1556.xml" ContentType="application/vnd.openxmlformats-officedocument.presentationml.slide+xml"/>
  <Override PartName="/ppt/slides/slide1557.xml" ContentType="application/vnd.openxmlformats-officedocument.presentationml.slide+xml"/>
  <Override PartName="/ppt/slides/slide1558.xml" ContentType="application/vnd.openxmlformats-officedocument.presentationml.slide+xml"/>
  <Override PartName="/ppt/slides/slide1559.xml" ContentType="application/vnd.openxmlformats-officedocument.presentationml.slide+xml"/>
  <Override PartName="/ppt/slides/slide1560.xml" ContentType="application/vnd.openxmlformats-officedocument.presentationml.slide+xml"/>
  <Override PartName="/ppt/slides/slide1561.xml" ContentType="application/vnd.openxmlformats-officedocument.presentationml.slide+xml"/>
  <Override PartName="/ppt/slides/slide1562.xml" ContentType="application/vnd.openxmlformats-officedocument.presentationml.slide+xml"/>
  <Override PartName="/ppt/slides/slide1563.xml" ContentType="application/vnd.openxmlformats-officedocument.presentationml.slide+xml"/>
  <Override PartName="/ppt/slides/slide1564.xml" ContentType="application/vnd.openxmlformats-officedocument.presentationml.slide+xml"/>
  <Override PartName="/ppt/slides/slide1565.xml" ContentType="application/vnd.openxmlformats-officedocument.presentationml.slide+xml"/>
  <Override PartName="/ppt/slides/slide1566.xml" ContentType="application/vnd.openxmlformats-officedocument.presentationml.slide+xml"/>
  <Override PartName="/ppt/slides/slide1567.xml" ContentType="application/vnd.openxmlformats-officedocument.presentationml.slide+xml"/>
  <Override PartName="/ppt/slides/slide1568.xml" ContentType="application/vnd.openxmlformats-officedocument.presentationml.slide+xml"/>
  <Override PartName="/ppt/slides/slide1569.xml" ContentType="application/vnd.openxmlformats-officedocument.presentationml.slide+xml"/>
  <Override PartName="/ppt/slides/slide1570.xml" ContentType="application/vnd.openxmlformats-officedocument.presentationml.slide+xml"/>
  <Override PartName="/ppt/slides/slide1571.xml" ContentType="application/vnd.openxmlformats-officedocument.presentationml.slide+xml"/>
  <Override PartName="/ppt/slides/slide1572.xml" ContentType="application/vnd.openxmlformats-officedocument.presentationml.slide+xml"/>
  <Override PartName="/ppt/slides/slide1573.xml" ContentType="application/vnd.openxmlformats-officedocument.presentationml.slide+xml"/>
  <Override PartName="/ppt/slides/slide1574.xml" ContentType="application/vnd.openxmlformats-officedocument.presentationml.slide+xml"/>
  <Override PartName="/ppt/slides/slide1575.xml" ContentType="application/vnd.openxmlformats-officedocument.presentationml.slide+xml"/>
  <Override PartName="/ppt/slides/slide1576.xml" ContentType="application/vnd.openxmlformats-officedocument.presentationml.slide+xml"/>
  <Override PartName="/ppt/slides/slide1577.xml" ContentType="application/vnd.openxmlformats-officedocument.presentationml.slide+xml"/>
  <Override PartName="/ppt/slides/slide1578.xml" ContentType="application/vnd.openxmlformats-officedocument.presentationml.slide+xml"/>
  <Override PartName="/ppt/slides/slide1579.xml" ContentType="application/vnd.openxmlformats-officedocument.presentationml.slide+xml"/>
  <Override PartName="/ppt/slides/slide1580.xml" ContentType="application/vnd.openxmlformats-officedocument.presentationml.slide+xml"/>
  <Override PartName="/ppt/slides/slide1581.xml" ContentType="application/vnd.openxmlformats-officedocument.presentationml.slide+xml"/>
  <Override PartName="/ppt/slides/slide1582.xml" ContentType="application/vnd.openxmlformats-officedocument.presentationml.slide+xml"/>
  <Override PartName="/ppt/slides/slide1583.xml" ContentType="application/vnd.openxmlformats-officedocument.presentationml.slide+xml"/>
  <Override PartName="/ppt/slides/slide1584.xml" ContentType="application/vnd.openxmlformats-officedocument.presentationml.slide+xml"/>
  <Override PartName="/ppt/slides/slide1585.xml" ContentType="application/vnd.openxmlformats-officedocument.presentationml.slide+xml"/>
  <Override PartName="/ppt/slides/slide1586.xml" ContentType="application/vnd.openxmlformats-officedocument.presentationml.slide+xml"/>
  <Override PartName="/ppt/slides/slide1587.xml" ContentType="application/vnd.openxmlformats-officedocument.presentationml.slide+xml"/>
  <Override PartName="/ppt/slides/slide1588.xml" ContentType="application/vnd.openxmlformats-officedocument.presentationml.slide+xml"/>
  <Override PartName="/ppt/slides/slide1589.xml" ContentType="application/vnd.openxmlformats-officedocument.presentationml.slide+xml"/>
  <Override PartName="/ppt/slides/slide1590.xml" ContentType="application/vnd.openxmlformats-officedocument.presentationml.slide+xml"/>
  <Override PartName="/ppt/slides/slide1591.xml" ContentType="application/vnd.openxmlformats-officedocument.presentationml.slide+xml"/>
  <Override PartName="/ppt/slides/slide1592.xml" ContentType="application/vnd.openxmlformats-officedocument.presentationml.slide+xml"/>
  <Override PartName="/ppt/slides/slide1593.xml" ContentType="application/vnd.openxmlformats-officedocument.presentationml.slide+xml"/>
  <Override PartName="/ppt/slides/slide1594.xml" ContentType="application/vnd.openxmlformats-officedocument.presentationml.slide+xml"/>
  <Override PartName="/ppt/slides/slide1595.xml" ContentType="application/vnd.openxmlformats-officedocument.presentationml.slide+xml"/>
  <Override PartName="/ppt/slides/slide1596.xml" ContentType="application/vnd.openxmlformats-officedocument.presentationml.slide+xml"/>
  <Override PartName="/ppt/slides/slide1597.xml" ContentType="application/vnd.openxmlformats-officedocument.presentationml.slide+xml"/>
  <Override PartName="/ppt/slides/slide1598.xml" ContentType="application/vnd.openxmlformats-officedocument.presentationml.slide+xml"/>
  <Override PartName="/ppt/slides/slide1599.xml" ContentType="application/vnd.openxmlformats-officedocument.presentationml.slide+xml"/>
  <Override PartName="/ppt/slides/slide1600.xml" ContentType="application/vnd.openxmlformats-officedocument.presentationml.slide+xml"/>
  <Override PartName="/ppt/slides/slide1601.xml" ContentType="application/vnd.openxmlformats-officedocument.presentationml.slide+xml"/>
  <Override PartName="/ppt/slides/slide1602.xml" ContentType="application/vnd.openxmlformats-officedocument.presentationml.slide+xml"/>
  <Override PartName="/ppt/slides/slide1603.xml" ContentType="application/vnd.openxmlformats-officedocument.presentationml.slide+xml"/>
  <Override PartName="/ppt/slides/slide1604.xml" ContentType="application/vnd.openxmlformats-officedocument.presentationml.slide+xml"/>
  <Override PartName="/ppt/slides/slide1605.xml" ContentType="application/vnd.openxmlformats-officedocument.presentationml.slide+xml"/>
  <Override PartName="/ppt/slides/slide1606.xml" ContentType="application/vnd.openxmlformats-officedocument.presentationml.slide+xml"/>
  <Override PartName="/ppt/slides/slide1607.xml" ContentType="application/vnd.openxmlformats-officedocument.presentationml.slide+xml"/>
  <Override PartName="/ppt/slides/slide1608.xml" ContentType="application/vnd.openxmlformats-officedocument.presentationml.slide+xml"/>
  <Override PartName="/ppt/slides/slide1609.xml" ContentType="application/vnd.openxmlformats-officedocument.presentationml.slide+xml"/>
  <Override PartName="/ppt/slides/slide1610.xml" ContentType="application/vnd.openxmlformats-officedocument.presentationml.slide+xml"/>
  <Override PartName="/ppt/slides/slide1611.xml" ContentType="application/vnd.openxmlformats-officedocument.presentationml.slide+xml"/>
  <Override PartName="/ppt/slides/slide1612.xml" ContentType="application/vnd.openxmlformats-officedocument.presentationml.slide+xml"/>
  <Override PartName="/ppt/slides/slide1613.xml" ContentType="application/vnd.openxmlformats-officedocument.presentationml.slide+xml"/>
  <Override PartName="/ppt/slides/slide1614.xml" ContentType="application/vnd.openxmlformats-officedocument.presentationml.slide+xml"/>
  <Override PartName="/ppt/slides/slide1615.xml" ContentType="application/vnd.openxmlformats-officedocument.presentationml.slide+xml"/>
  <Override PartName="/ppt/slides/slide1616.xml" ContentType="application/vnd.openxmlformats-officedocument.presentationml.slide+xml"/>
  <Override PartName="/ppt/slides/slide1617.xml" ContentType="application/vnd.openxmlformats-officedocument.presentationml.slide+xml"/>
  <Override PartName="/ppt/slides/slide1618.xml" ContentType="application/vnd.openxmlformats-officedocument.presentationml.slide+xml"/>
  <Override PartName="/ppt/slides/slide1619.xml" ContentType="application/vnd.openxmlformats-officedocument.presentationml.slide+xml"/>
  <Override PartName="/ppt/slides/slide1620.xml" ContentType="application/vnd.openxmlformats-officedocument.presentationml.slide+xml"/>
  <Override PartName="/ppt/slides/slide1621.xml" ContentType="application/vnd.openxmlformats-officedocument.presentationml.slide+xml"/>
  <Override PartName="/ppt/slides/slide1622.xml" ContentType="application/vnd.openxmlformats-officedocument.presentationml.slide+xml"/>
  <Override PartName="/ppt/slides/slide1623.xml" ContentType="application/vnd.openxmlformats-officedocument.presentationml.slide+xml"/>
  <Override PartName="/ppt/slides/slide1624.xml" ContentType="application/vnd.openxmlformats-officedocument.presentationml.slide+xml"/>
  <Override PartName="/ppt/slides/slide1625.xml" ContentType="application/vnd.openxmlformats-officedocument.presentationml.slide+xml"/>
  <Override PartName="/ppt/slides/slide1626.xml" ContentType="application/vnd.openxmlformats-officedocument.presentationml.slide+xml"/>
  <Override PartName="/ppt/slides/slide1627.xml" ContentType="application/vnd.openxmlformats-officedocument.presentationml.slide+xml"/>
  <Override PartName="/ppt/slides/slide1628.xml" ContentType="application/vnd.openxmlformats-officedocument.presentationml.slide+xml"/>
  <Override PartName="/ppt/slides/slide1629.xml" ContentType="application/vnd.openxmlformats-officedocument.presentationml.slide+xml"/>
  <Override PartName="/ppt/slides/slide1630.xml" ContentType="application/vnd.openxmlformats-officedocument.presentationml.slide+xml"/>
  <Override PartName="/ppt/slides/slide1631.xml" ContentType="application/vnd.openxmlformats-officedocument.presentationml.slide+xml"/>
  <Override PartName="/ppt/slides/slide1632.xml" ContentType="application/vnd.openxmlformats-officedocument.presentationml.slide+xml"/>
  <Override PartName="/ppt/slides/slide1633.xml" ContentType="application/vnd.openxmlformats-officedocument.presentationml.slide+xml"/>
  <Override PartName="/ppt/slides/slide1634.xml" ContentType="application/vnd.openxmlformats-officedocument.presentationml.slide+xml"/>
  <Override PartName="/ppt/slides/slide1635.xml" ContentType="application/vnd.openxmlformats-officedocument.presentationml.slide+xml"/>
  <Override PartName="/ppt/slides/slide1636.xml" ContentType="application/vnd.openxmlformats-officedocument.presentationml.slide+xml"/>
  <Override PartName="/ppt/slides/slide1637.xml" ContentType="application/vnd.openxmlformats-officedocument.presentationml.slide+xml"/>
  <Override PartName="/ppt/slides/slide1638.xml" ContentType="application/vnd.openxmlformats-officedocument.presentationml.slide+xml"/>
  <Override PartName="/ppt/slides/slide1639.xml" ContentType="application/vnd.openxmlformats-officedocument.presentationml.slide+xml"/>
  <Override PartName="/ppt/slides/slide1640.xml" ContentType="application/vnd.openxmlformats-officedocument.presentationml.slide+xml"/>
  <Override PartName="/ppt/slides/slide1641.xml" ContentType="application/vnd.openxmlformats-officedocument.presentationml.slide+xml"/>
  <Override PartName="/ppt/slides/slide1642.xml" ContentType="application/vnd.openxmlformats-officedocument.presentationml.slide+xml"/>
  <Override PartName="/ppt/slides/slide1643.xml" ContentType="application/vnd.openxmlformats-officedocument.presentationml.slide+xml"/>
  <Override PartName="/ppt/slides/slide1644.xml" ContentType="application/vnd.openxmlformats-officedocument.presentationml.slide+xml"/>
  <Override PartName="/ppt/slides/slide1645.xml" ContentType="application/vnd.openxmlformats-officedocument.presentationml.slide+xml"/>
  <Override PartName="/ppt/slides/slide1646.xml" ContentType="application/vnd.openxmlformats-officedocument.presentationml.slide+xml"/>
  <Override PartName="/ppt/slides/slide1647.xml" ContentType="application/vnd.openxmlformats-officedocument.presentationml.slide+xml"/>
  <Override PartName="/ppt/slides/slide1648.xml" ContentType="application/vnd.openxmlformats-officedocument.presentationml.slide+xml"/>
  <Override PartName="/ppt/slides/slide1649.xml" ContentType="application/vnd.openxmlformats-officedocument.presentationml.slide+xml"/>
  <Override PartName="/ppt/slides/slide1650.xml" ContentType="application/vnd.openxmlformats-officedocument.presentationml.slide+xml"/>
  <Override PartName="/ppt/slides/slide1651.xml" ContentType="application/vnd.openxmlformats-officedocument.presentationml.slide+xml"/>
  <Override PartName="/ppt/slides/slide1652.xml" ContentType="application/vnd.openxmlformats-officedocument.presentationml.slide+xml"/>
  <Override PartName="/ppt/slides/slide1653.xml" ContentType="application/vnd.openxmlformats-officedocument.presentationml.slide+xml"/>
  <Override PartName="/ppt/slides/slide1654.xml" ContentType="application/vnd.openxmlformats-officedocument.presentationml.slide+xml"/>
  <Override PartName="/ppt/slides/slide1655.xml" ContentType="application/vnd.openxmlformats-officedocument.presentationml.slide+xml"/>
  <Override PartName="/ppt/slides/slide1656.xml" ContentType="application/vnd.openxmlformats-officedocument.presentationml.slide+xml"/>
  <Override PartName="/ppt/slides/slide1657.xml" ContentType="application/vnd.openxmlformats-officedocument.presentationml.slide+xml"/>
  <Override PartName="/ppt/slides/slide1658.xml" ContentType="application/vnd.openxmlformats-officedocument.presentationml.slide+xml"/>
  <Override PartName="/ppt/slides/slide1659.xml" ContentType="application/vnd.openxmlformats-officedocument.presentationml.slide+xml"/>
  <Override PartName="/ppt/slides/slide1660.xml" ContentType="application/vnd.openxmlformats-officedocument.presentationml.slide+xml"/>
  <Override PartName="/ppt/slides/slide1661.xml" ContentType="application/vnd.openxmlformats-officedocument.presentationml.slide+xml"/>
  <Override PartName="/ppt/slides/slide1662.xml" ContentType="application/vnd.openxmlformats-officedocument.presentationml.slide+xml"/>
  <Override PartName="/ppt/slides/slide1663.xml" ContentType="application/vnd.openxmlformats-officedocument.presentationml.slide+xml"/>
  <Override PartName="/ppt/slides/slide1664.xml" ContentType="application/vnd.openxmlformats-officedocument.presentationml.slide+xml"/>
  <Override PartName="/ppt/slides/slide1665.xml" ContentType="application/vnd.openxmlformats-officedocument.presentationml.slide+xml"/>
  <Override PartName="/ppt/slides/slide1666.xml" ContentType="application/vnd.openxmlformats-officedocument.presentationml.slide+xml"/>
  <Override PartName="/ppt/slides/slide1667.xml" ContentType="application/vnd.openxmlformats-officedocument.presentationml.slide+xml"/>
  <Override PartName="/ppt/slides/slide1668.xml" ContentType="application/vnd.openxmlformats-officedocument.presentationml.slide+xml"/>
  <Override PartName="/ppt/slides/slide16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71"/>
  </p:notesMasterIdLst>
  <p:sldIdLst>
    <p:sldId id="2112" r:id="rId2"/>
    <p:sldId id="569" r:id="rId3"/>
    <p:sldId id="570" r:id="rId4"/>
    <p:sldId id="571" r:id="rId5"/>
    <p:sldId id="572" r:id="rId6"/>
    <p:sldId id="573" r:id="rId7"/>
    <p:sldId id="574" r:id="rId8"/>
    <p:sldId id="575" r:id="rId9"/>
    <p:sldId id="576" r:id="rId10"/>
    <p:sldId id="577" r:id="rId11"/>
    <p:sldId id="578" r:id="rId12"/>
    <p:sldId id="2114" r:id="rId13"/>
    <p:sldId id="2113" r:id="rId14"/>
    <p:sldId id="580" r:id="rId15"/>
    <p:sldId id="581" r:id="rId16"/>
    <p:sldId id="582" r:id="rId17"/>
    <p:sldId id="583" r:id="rId18"/>
    <p:sldId id="584" r:id="rId19"/>
    <p:sldId id="585" r:id="rId20"/>
    <p:sldId id="586" r:id="rId21"/>
    <p:sldId id="587" r:id="rId22"/>
    <p:sldId id="588" r:id="rId23"/>
    <p:sldId id="589" r:id="rId24"/>
    <p:sldId id="590" r:id="rId25"/>
    <p:sldId id="591" r:id="rId26"/>
    <p:sldId id="592" r:id="rId27"/>
    <p:sldId id="593" r:id="rId28"/>
    <p:sldId id="594" r:id="rId29"/>
    <p:sldId id="595" r:id="rId30"/>
    <p:sldId id="596" r:id="rId31"/>
    <p:sldId id="597" r:id="rId32"/>
    <p:sldId id="598" r:id="rId33"/>
    <p:sldId id="599" r:id="rId34"/>
    <p:sldId id="600" r:id="rId35"/>
    <p:sldId id="601" r:id="rId36"/>
    <p:sldId id="602" r:id="rId37"/>
    <p:sldId id="603" r:id="rId38"/>
    <p:sldId id="604" r:id="rId39"/>
    <p:sldId id="605" r:id="rId40"/>
    <p:sldId id="606" r:id="rId41"/>
    <p:sldId id="607" r:id="rId42"/>
    <p:sldId id="608" r:id="rId43"/>
    <p:sldId id="609" r:id="rId44"/>
    <p:sldId id="610" r:id="rId45"/>
    <p:sldId id="611" r:id="rId46"/>
    <p:sldId id="612" r:id="rId47"/>
    <p:sldId id="613" r:id="rId48"/>
    <p:sldId id="614" r:id="rId49"/>
    <p:sldId id="615" r:id="rId50"/>
    <p:sldId id="616" r:id="rId51"/>
    <p:sldId id="617" r:id="rId52"/>
    <p:sldId id="618" r:id="rId53"/>
    <p:sldId id="619" r:id="rId54"/>
    <p:sldId id="620" r:id="rId55"/>
    <p:sldId id="621" r:id="rId56"/>
    <p:sldId id="622" r:id="rId57"/>
    <p:sldId id="623" r:id="rId58"/>
    <p:sldId id="624" r:id="rId59"/>
    <p:sldId id="625" r:id="rId60"/>
    <p:sldId id="626" r:id="rId61"/>
    <p:sldId id="627" r:id="rId62"/>
    <p:sldId id="628" r:id="rId63"/>
    <p:sldId id="629" r:id="rId64"/>
    <p:sldId id="630" r:id="rId65"/>
    <p:sldId id="631" r:id="rId66"/>
    <p:sldId id="632" r:id="rId67"/>
    <p:sldId id="633" r:id="rId68"/>
    <p:sldId id="634" r:id="rId69"/>
    <p:sldId id="635" r:id="rId70"/>
    <p:sldId id="636" r:id="rId71"/>
    <p:sldId id="637" r:id="rId72"/>
    <p:sldId id="638" r:id="rId73"/>
    <p:sldId id="639" r:id="rId74"/>
    <p:sldId id="640" r:id="rId75"/>
    <p:sldId id="641" r:id="rId76"/>
    <p:sldId id="642" r:id="rId77"/>
    <p:sldId id="643" r:id="rId78"/>
    <p:sldId id="644" r:id="rId79"/>
    <p:sldId id="645" r:id="rId80"/>
    <p:sldId id="646" r:id="rId81"/>
    <p:sldId id="647" r:id="rId82"/>
    <p:sldId id="648" r:id="rId83"/>
    <p:sldId id="649" r:id="rId84"/>
    <p:sldId id="650" r:id="rId85"/>
    <p:sldId id="651" r:id="rId86"/>
    <p:sldId id="652" r:id="rId87"/>
    <p:sldId id="653" r:id="rId88"/>
    <p:sldId id="654" r:id="rId89"/>
    <p:sldId id="655" r:id="rId90"/>
    <p:sldId id="656" r:id="rId91"/>
    <p:sldId id="657" r:id="rId92"/>
    <p:sldId id="658" r:id="rId93"/>
    <p:sldId id="659" r:id="rId94"/>
    <p:sldId id="660" r:id="rId95"/>
    <p:sldId id="661" r:id="rId96"/>
    <p:sldId id="662" r:id="rId97"/>
    <p:sldId id="663" r:id="rId98"/>
    <p:sldId id="664" r:id="rId99"/>
    <p:sldId id="665" r:id="rId100"/>
    <p:sldId id="666" r:id="rId101"/>
    <p:sldId id="667" r:id="rId102"/>
    <p:sldId id="668" r:id="rId103"/>
    <p:sldId id="669" r:id="rId104"/>
    <p:sldId id="670" r:id="rId105"/>
    <p:sldId id="671" r:id="rId106"/>
    <p:sldId id="672" r:id="rId107"/>
    <p:sldId id="673" r:id="rId108"/>
    <p:sldId id="674" r:id="rId109"/>
    <p:sldId id="2115" r:id="rId110"/>
    <p:sldId id="2116" r:id="rId111"/>
    <p:sldId id="675" r:id="rId112"/>
    <p:sldId id="676" r:id="rId113"/>
    <p:sldId id="677" r:id="rId114"/>
    <p:sldId id="678" r:id="rId115"/>
    <p:sldId id="679" r:id="rId116"/>
    <p:sldId id="680" r:id="rId117"/>
    <p:sldId id="681" r:id="rId118"/>
    <p:sldId id="682" r:id="rId119"/>
    <p:sldId id="683" r:id="rId120"/>
    <p:sldId id="684" r:id="rId121"/>
    <p:sldId id="685" r:id="rId122"/>
    <p:sldId id="686" r:id="rId123"/>
    <p:sldId id="687" r:id="rId124"/>
    <p:sldId id="688" r:id="rId125"/>
    <p:sldId id="689" r:id="rId126"/>
    <p:sldId id="690" r:id="rId127"/>
    <p:sldId id="691" r:id="rId128"/>
    <p:sldId id="692" r:id="rId129"/>
    <p:sldId id="693" r:id="rId130"/>
    <p:sldId id="694" r:id="rId131"/>
    <p:sldId id="695" r:id="rId132"/>
    <p:sldId id="696" r:id="rId133"/>
    <p:sldId id="697" r:id="rId134"/>
    <p:sldId id="698" r:id="rId135"/>
    <p:sldId id="699" r:id="rId136"/>
    <p:sldId id="700" r:id="rId137"/>
    <p:sldId id="701" r:id="rId138"/>
    <p:sldId id="702" r:id="rId139"/>
    <p:sldId id="703" r:id="rId140"/>
    <p:sldId id="704" r:id="rId141"/>
    <p:sldId id="705" r:id="rId142"/>
    <p:sldId id="706" r:id="rId143"/>
    <p:sldId id="707" r:id="rId144"/>
    <p:sldId id="708" r:id="rId145"/>
    <p:sldId id="709" r:id="rId146"/>
    <p:sldId id="710" r:id="rId147"/>
    <p:sldId id="711" r:id="rId148"/>
    <p:sldId id="712" r:id="rId149"/>
    <p:sldId id="713" r:id="rId150"/>
    <p:sldId id="714" r:id="rId151"/>
    <p:sldId id="715" r:id="rId152"/>
    <p:sldId id="716" r:id="rId153"/>
    <p:sldId id="717" r:id="rId154"/>
    <p:sldId id="718" r:id="rId155"/>
    <p:sldId id="719" r:id="rId156"/>
    <p:sldId id="720" r:id="rId157"/>
    <p:sldId id="721" r:id="rId158"/>
    <p:sldId id="722" r:id="rId159"/>
    <p:sldId id="723" r:id="rId160"/>
    <p:sldId id="724" r:id="rId161"/>
    <p:sldId id="725" r:id="rId162"/>
    <p:sldId id="726" r:id="rId163"/>
    <p:sldId id="727" r:id="rId164"/>
    <p:sldId id="728" r:id="rId165"/>
    <p:sldId id="729" r:id="rId166"/>
    <p:sldId id="730" r:id="rId167"/>
    <p:sldId id="731" r:id="rId168"/>
    <p:sldId id="732" r:id="rId169"/>
    <p:sldId id="733" r:id="rId170"/>
    <p:sldId id="734" r:id="rId171"/>
    <p:sldId id="735" r:id="rId172"/>
    <p:sldId id="736" r:id="rId173"/>
    <p:sldId id="737" r:id="rId174"/>
    <p:sldId id="738" r:id="rId175"/>
    <p:sldId id="739" r:id="rId176"/>
    <p:sldId id="740" r:id="rId177"/>
    <p:sldId id="741" r:id="rId178"/>
    <p:sldId id="742" r:id="rId179"/>
    <p:sldId id="743" r:id="rId180"/>
    <p:sldId id="744" r:id="rId181"/>
    <p:sldId id="745" r:id="rId182"/>
    <p:sldId id="746" r:id="rId183"/>
    <p:sldId id="747" r:id="rId184"/>
    <p:sldId id="748" r:id="rId185"/>
    <p:sldId id="749" r:id="rId186"/>
    <p:sldId id="750" r:id="rId187"/>
    <p:sldId id="751" r:id="rId188"/>
    <p:sldId id="752" r:id="rId189"/>
    <p:sldId id="753" r:id="rId190"/>
    <p:sldId id="754" r:id="rId191"/>
    <p:sldId id="755" r:id="rId192"/>
    <p:sldId id="756" r:id="rId193"/>
    <p:sldId id="757" r:id="rId194"/>
    <p:sldId id="758" r:id="rId195"/>
    <p:sldId id="759" r:id="rId196"/>
    <p:sldId id="760" r:id="rId197"/>
    <p:sldId id="761" r:id="rId198"/>
    <p:sldId id="762" r:id="rId199"/>
    <p:sldId id="763" r:id="rId200"/>
    <p:sldId id="764" r:id="rId201"/>
    <p:sldId id="765" r:id="rId202"/>
    <p:sldId id="766" r:id="rId203"/>
    <p:sldId id="767" r:id="rId204"/>
    <p:sldId id="768" r:id="rId205"/>
    <p:sldId id="769" r:id="rId206"/>
    <p:sldId id="770" r:id="rId207"/>
    <p:sldId id="771" r:id="rId208"/>
    <p:sldId id="772" r:id="rId209"/>
    <p:sldId id="2117" r:id="rId210"/>
    <p:sldId id="773" r:id="rId211"/>
    <p:sldId id="774" r:id="rId212"/>
    <p:sldId id="775" r:id="rId213"/>
    <p:sldId id="776" r:id="rId214"/>
    <p:sldId id="777" r:id="rId215"/>
    <p:sldId id="778" r:id="rId216"/>
    <p:sldId id="779" r:id="rId217"/>
    <p:sldId id="780" r:id="rId218"/>
    <p:sldId id="781" r:id="rId219"/>
    <p:sldId id="782" r:id="rId220"/>
    <p:sldId id="783" r:id="rId221"/>
    <p:sldId id="784" r:id="rId222"/>
    <p:sldId id="785" r:id="rId223"/>
    <p:sldId id="786" r:id="rId224"/>
    <p:sldId id="787" r:id="rId225"/>
    <p:sldId id="788" r:id="rId226"/>
    <p:sldId id="789" r:id="rId227"/>
    <p:sldId id="790" r:id="rId228"/>
    <p:sldId id="791" r:id="rId229"/>
    <p:sldId id="792" r:id="rId230"/>
    <p:sldId id="793" r:id="rId231"/>
    <p:sldId id="794" r:id="rId232"/>
    <p:sldId id="795" r:id="rId233"/>
    <p:sldId id="796" r:id="rId234"/>
    <p:sldId id="797" r:id="rId235"/>
    <p:sldId id="798" r:id="rId236"/>
    <p:sldId id="799" r:id="rId237"/>
    <p:sldId id="800" r:id="rId238"/>
    <p:sldId id="801" r:id="rId239"/>
    <p:sldId id="802" r:id="rId240"/>
    <p:sldId id="803" r:id="rId241"/>
    <p:sldId id="2119" r:id="rId242"/>
    <p:sldId id="2120" r:id="rId243"/>
    <p:sldId id="2121" r:id="rId244"/>
    <p:sldId id="2122" r:id="rId245"/>
    <p:sldId id="2123" r:id="rId246"/>
    <p:sldId id="2124" r:id="rId247"/>
    <p:sldId id="2125" r:id="rId248"/>
    <p:sldId id="2126" r:id="rId249"/>
    <p:sldId id="2127" r:id="rId250"/>
    <p:sldId id="2128" r:id="rId251"/>
    <p:sldId id="2129" r:id="rId252"/>
    <p:sldId id="2130" r:id="rId253"/>
    <p:sldId id="2131" r:id="rId254"/>
    <p:sldId id="2132" r:id="rId255"/>
    <p:sldId id="2133" r:id="rId256"/>
    <p:sldId id="2134" r:id="rId257"/>
    <p:sldId id="2135" r:id="rId258"/>
    <p:sldId id="2136" r:id="rId259"/>
    <p:sldId id="2137" r:id="rId260"/>
    <p:sldId id="2138" r:id="rId261"/>
    <p:sldId id="2139" r:id="rId262"/>
    <p:sldId id="2140" r:id="rId263"/>
    <p:sldId id="2141" r:id="rId264"/>
    <p:sldId id="2142" r:id="rId265"/>
    <p:sldId id="2143" r:id="rId266"/>
    <p:sldId id="2144" r:id="rId267"/>
    <p:sldId id="2145" r:id="rId268"/>
    <p:sldId id="2146" r:id="rId269"/>
    <p:sldId id="2147" r:id="rId270"/>
    <p:sldId id="2148" r:id="rId271"/>
    <p:sldId id="2149" r:id="rId272"/>
    <p:sldId id="2150" r:id="rId273"/>
    <p:sldId id="2151" r:id="rId274"/>
    <p:sldId id="2152" r:id="rId275"/>
    <p:sldId id="2153" r:id="rId276"/>
    <p:sldId id="2154" r:id="rId277"/>
    <p:sldId id="2155" r:id="rId278"/>
    <p:sldId id="2156" r:id="rId279"/>
    <p:sldId id="2157" r:id="rId280"/>
    <p:sldId id="2158" r:id="rId281"/>
    <p:sldId id="2159" r:id="rId282"/>
    <p:sldId id="2160" r:id="rId283"/>
    <p:sldId id="2161" r:id="rId284"/>
    <p:sldId id="2162" r:id="rId285"/>
    <p:sldId id="2163" r:id="rId286"/>
    <p:sldId id="2164" r:id="rId287"/>
    <p:sldId id="2165" r:id="rId288"/>
    <p:sldId id="2166" r:id="rId289"/>
    <p:sldId id="2167" r:id="rId290"/>
    <p:sldId id="2168" r:id="rId291"/>
    <p:sldId id="2169" r:id="rId292"/>
    <p:sldId id="2170" r:id="rId293"/>
    <p:sldId id="2171" r:id="rId294"/>
    <p:sldId id="2172" r:id="rId295"/>
    <p:sldId id="2173" r:id="rId296"/>
    <p:sldId id="2174" r:id="rId297"/>
    <p:sldId id="2175" r:id="rId298"/>
    <p:sldId id="2176" r:id="rId299"/>
    <p:sldId id="2177" r:id="rId300"/>
    <p:sldId id="2178" r:id="rId301"/>
    <p:sldId id="2179" r:id="rId302"/>
    <p:sldId id="2180" r:id="rId303"/>
    <p:sldId id="2181" r:id="rId304"/>
    <p:sldId id="2182" r:id="rId305"/>
    <p:sldId id="2183" r:id="rId306"/>
    <p:sldId id="2184" r:id="rId307"/>
    <p:sldId id="2185" r:id="rId308"/>
    <p:sldId id="2186" r:id="rId309"/>
    <p:sldId id="872" r:id="rId310"/>
    <p:sldId id="873" r:id="rId311"/>
    <p:sldId id="874" r:id="rId312"/>
    <p:sldId id="2188" r:id="rId313"/>
    <p:sldId id="2189" r:id="rId314"/>
    <p:sldId id="2190" r:id="rId315"/>
    <p:sldId id="2191" r:id="rId316"/>
    <p:sldId id="2192" r:id="rId317"/>
    <p:sldId id="2193" r:id="rId318"/>
    <p:sldId id="2194" r:id="rId319"/>
    <p:sldId id="2195" r:id="rId320"/>
    <p:sldId id="2196" r:id="rId321"/>
    <p:sldId id="2197" r:id="rId322"/>
    <p:sldId id="2198" r:id="rId323"/>
    <p:sldId id="2199" r:id="rId324"/>
    <p:sldId id="2200" r:id="rId325"/>
    <p:sldId id="2201" r:id="rId326"/>
    <p:sldId id="2202" r:id="rId327"/>
    <p:sldId id="2203" r:id="rId328"/>
    <p:sldId id="2204" r:id="rId329"/>
    <p:sldId id="2205" r:id="rId330"/>
    <p:sldId id="2206" r:id="rId331"/>
    <p:sldId id="2207" r:id="rId332"/>
    <p:sldId id="2208" r:id="rId333"/>
    <p:sldId id="2209" r:id="rId334"/>
    <p:sldId id="2210" r:id="rId335"/>
    <p:sldId id="2211" r:id="rId336"/>
    <p:sldId id="2212" r:id="rId337"/>
    <p:sldId id="2213" r:id="rId338"/>
    <p:sldId id="2214" r:id="rId339"/>
    <p:sldId id="2215" r:id="rId340"/>
    <p:sldId id="2216" r:id="rId341"/>
    <p:sldId id="2217" r:id="rId342"/>
    <p:sldId id="2218" r:id="rId343"/>
    <p:sldId id="2219" r:id="rId344"/>
    <p:sldId id="2220" r:id="rId345"/>
    <p:sldId id="2221" r:id="rId346"/>
    <p:sldId id="2222" r:id="rId347"/>
    <p:sldId id="2223" r:id="rId348"/>
    <p:sldId id="2224" r:id="rId349"/>
    <p:sldId id="2225" r:id="rId350"/>
    <p:sldId id="2226" r:id="rId351"/>
    <p:sldId id="2227" r:id="rId352"/>
    <p:sldId id="2228" r:id="rId353"/>
    <p:sldId id="2229" r:id="rId354"/>
    <p:sldId id="2230" r:id="rId355"/>
    <p:sldId id="2231" r:id="rId356"/>
    <p:sldId id="918" r:id="rId357"/>
    <p:sldId id="919" r:id="rId358"/>
    <p:sldId id="920" r:id="rId359"/>
    <p:sldId id="921" r:id="rId360"/>
    <p:sldId id="922" r:id="rId361"/>
    <p:sldId id="923" r:id="rId362"/>
    <p:sldId id="924" r:id="rId363"/>
    <p:sldId id="925" r:id="rId364"/>
    <p:sldId id="926" r:id="rId365"/>
    <p:sldId id="927" r:id="rId366"/>
    <p:sldId id="928" r:id="rId367"/>
    <p:sldId id="929" r:id="rId368"/>
    <p:sldId id="930" r:id="rId369"/>
    <p:sldId id="931" r:id="rId370"/>
    <p:sldId id="932" r:id="rId371"/>
    <p:sldId id="933" r:id="rId372"/>
    <p:sldId id="934" r:id="rId373"/>
    <p:sldId id="935" r:id="rId374"/>
    <p:sldId id="936" r:id="rId375"/>
    <p:sldId id="937" r:id="rId376"/>
    <p:sldId id="938" r:id="rId377"/>
    <p:sldId id="939" r:id="rId378"/>
    <p:sldId id="940" r:id="rId379"/>
    <p:sldId id="941" r:id="rId380"/>
    <p:sldId id="942" r:id="rId381"/>
    <p:sldId id="943" r:id="rId382"/>
    <p:sldId id="944" r:id="rId383"/>
    <p:sldId id="945" r:id="rId384"/>
    <p:sldId id="946" r:id="rId385"/>
    <p:sldId id="947" r:id="rId386"/>
    <p:sldId id="948" r:id="rId387"/>
    <p:sldId id="949" r:id="rId388"/>
    <p:sldId id="950" r:id="rId389"/>
    <p:sldId id="951" r:id="rId390"/>
    <p:sldId id="2232" r:id="rId391"/>
    <p:sldId id="953" r:id="rId392"/>
    <p:sldId id="954" r:id="rId393"/>
    <p:sldId id="955" r:id="rId394"/>
    <p:sldId id="956" r:id="rId395"/>
    <p:sldId id="957" r:id="rId396"/>
    <p:sldId id="958" r:id="rId397"/>
    <p:sldId id="959" r:id="rId398"/>
    <p:sldId id="960" r:id="rId399"/>
    <p:sldId id="961" r:id="rId400"/>
    <p:sldId id="962" r:id="rId401"/>
    <p:sldId id="963" r:id="rId402"/>
    <p:sldId id="964" r:id="rId403"/>
    <p:sldId id="965" r:id="rId404"/>
    <p:sldId id="966" r:id="rId405"/>
    <p:sldId id="967" r:id="rId406"/>
    <p:sldId id="968" r:id="rId407"/>
    <p:sldId id="969" r:id="rId408"/>
    <p:sldId id="970" r:id="rId409"/>
    <p:sldId id="971" r:id="rId410"/>
    <p:sldId id="972" r:id="rId411"/>
    <p:sldId id="973" r:id="rId412"/>
    <p:sldId id="974" r:id="rId413"/>
    <p:sldId id="975" r:id="rId414"/>
    <p:sldId id="976" r:id="rId415"/>
    <p:sldId id="977" r:id="rId416"/>
    <p:sldId id="978" r:id="rId417"/>
    <p:sldId id="979" r:id="rId418"/>
    <p:sldId id="980" r:id="rId419"/>
    <p:sldId id="981" r:id="rId420"/>
    <p:sldId id="982" r:id="rId421"/>
    <p:sldId id="983" r:id="rId422"/>
    <p:sldId id="984" r:id="rId423"/>
    <p:sldId id="985" r:id="rId424"/>
    <p:sldId id="986" r:id="rId425"/>
    <p:sldId id="987" r:id="rId426"/>
    <p:sldId id="988" r:id="rId427"/>
    <p:sldId id="989" r:id="rId428"/>
    <p:sldId id="990" r:id="rId429"/>
    <p:sldId id="991" r:id="rId430"/>
    <p:sldId id="992" r:id="rId431"/>
    <p:sldId id="993" r:id="rId432"/>
    <p:sldId id="994" r:id="rId433"/>
    <p:sldId id="995" r:id="rId434"/>
    <p:sldId id="996" r:id="rId435"/>
    <p:sldId id="997" r:id="rId436"/>
    <p:sldId id="998" r:id="rId437"/>
    <p:sldId id="999" r:id="rId438"/>
    <p:sldId id="1000" r:id="rId439"/>
    <p:sldId id="1001" r:id="rId440"/>
    <p:sldId id="1002" r:id="rId441"/>
    <p:sldId id="1003" r:id="rId442"/>
    <p:sldId id="1004" r:id="rId443"/>
    <p:sldId id="1005" r:id="rId444"/>
    <p:sldId id="2233" r:id="rId445"/>
    <p:sldId id="1006" r:id="rId446"/>
    <p:sldId id="1007" r:id="rId447"/>
    <p:sldId id="1008" r:id="rId448"/>
    <p:sldId id="1009" r:id="rId449"/>
    <p:sldId id="1010" r:id="rId450"/>
    <p:sldId id="1011" r:id="rId451"/>
    <p:sldId id="1012" r:id="rId452"/>
    <p:sldId id="1013" r:id="rId453"/>
    <p:sldId id="1014" r:id="rId454"/>
    <p:sldId id="1015" r:id="rId455"/>
    <p:sldId id="1016" r:id="rId456"/>
    <p:sldId id="1017" r:id="rId457"/>
    <p:sldId id="1018" r:id="rId458"/>
    <p:sldId id="1019" r:id="rId459"/>
    <p:sldId id="1020" r:id="rId460"/>
    <p:sldId id="1021" r:id="rId461"/>
    <p:sldId id="1022" r:id="rId462"/>
    <p:sldId id="2235" r:id="rId463"/>
    <p:sldId id="2236" r:id="rId464"/>
    <p:sldId id="2237" r:id="rId465"/>
    <p:sldId id="2238" r:id="rId466"/>
    <p:sldId id="2239" r:id="rId467"/>
    <p:sldId id="2240" r:id="rId468"/>
    <p:sldId id="2241" r:id="rId469"/>
    <p:sldId id="2242" r:id="rId470"/>
    <p:sldId id="2243" r:id="rId471"/>
    <p:sldId id="2244" r:id="rId472"/>
    <p:sldId id="2245" r:id="rId473"/>
    <p:sldId id="2246" r:id="rId474"/>
    <p:sldId id="2247" r:id="rId475"/>
    <p:sldId id="2248" r:id="rId476"/>
    <p:sldId id="2249" r:id="rId477"/>
    <p:sldId id="2250" r:id="rId478"/>
    <p:sldId id="2251" r:id="rId479"/>
    <p:sldId id="2252" r:id="rId480"/>
    <p:sldId id="2253" r:id="rId481"/>
    <p:sldId id="2254" r:id="rId482"/>
    <p:sldId id="2255" r:id="rId483"/>
    <p:sldId id="2256" r:id="rId484"/>
    <p:sldId id="2257" r:id="rId485"/>
    <p:sldId id="2258" r:id="rId486"/>
    <p:sldId id="2259" r:id="rId487"/>
    <p:sldId id="2260" r:id="rId488"/>
    <p:sldId id="2261" r:id="rId489"/>
    <p:sldId id="2262" r:id="rId490"/>
    <p:sldId id="2263" r:id="rId491"/>
    <p:sldId id="2264" r:id="rId492"/>
    <p:sldId id="2265" r:id="rId493"/>
    <p:sldId id="2266" r:id="rId494"/>
    <p:sldId id="2267" r:id="rId495"/>
    <p:sldId id="2268" r:id="rId496"/>
    <p:sldId id="2269" r:id="rId497"/>
    <p:sldId id="2270" r:id="rId498"/>
    <p:sldId id="2271" r:id="rId499"/>
    <p:sldId id="2272" r:id="rId500"/>
    <p:sldId id="2273" r:id="rId501"/>
    <p:sldId id="2274" r:id="rId502"/>
    <p:sldId id="2275" r:id="rId503"/>
    <p:sldId id="2276" r:id="rId504"/>
    <p:sldId id="2277" r:id="rId505"/>
    <p:sldId id="2278" r:id="rId506"/>
    <p:sldId id="2279" r:id="rId507"/>
    <p:sldId id="2280" r:id="rId508"/>
    <p:sldId id="2281" r:id="rId509"/>
    <p:sldId id="2282" r:id="rId510"/>
    <p:sldId id="2283" r:id="rId511"/>
    <p:sldId id="2284" r:id="rId512"/>
    <p:sldId id="2285" r:id="rId513"/>
    <p:sldId id="2286" r:id="rId514"/>
    <p:sldId id="2287" r:id="rId515"/>
    <p:sldId id="2288" r:id="rId516"/>
    <p:sldId id="2289" r:id="rId517"/>
    <p:sldId id="2290" r:id="rId518"/>
    <p:sldId id="2291" r:id="rId519"/>
    <p:sldId id="2292" r:id="rId520"/>
    <p:sldId id="2293" r:id="rId521"/>
    <p:sldId id="2294" r:id="rId522"/>
    <p:sldId id="2295" r:id="rId523"/>
    <p:sldId id="2296" r:id="rId524"/>
    <p:sldId id="2297" r:id="rId525"/>
    <p:sldId id="2298" r:id="rId526"/>
    <p:sldId id="2299" r:id="rId527"/>
    <p:sldId id="2300" r:id="rId528"/>
    <p:sldId id="2301" r:id="rId529"/>
    <p:sldId id="2302" r:id="rId530"/>
    <p:sldId id="1091" r:id="rId531"/>
    <p:sldId id="1092" r:id="rId532"/>
    <p:sldId id="1093" r:id="rId533"/>
    <p:sldId id="2304" r:id="rId534"/>
    <p:sldId id="2305" r:id="rId535"/>
    <p:sldId id="2306" r:id="rId536"/>
    <p:sldId id="2307" r:id="rId537"/>
    <p:sldId id="2308" r:id="rId538"/>
    <p:sldId id="2309" r:id="rId539"/>
    <p:sldId id="2310" r:id="rId540"/>
    <p:sldId id="2311" r:id="rId541"/>
    <p:sldId id="2312" r:id="rId542"/>
    <p:sldId id="2313" r:id="rId543"/>
    <p:sldId id="2314" r:id="rId544"/>
    <p:sldId id="2315" r:id="rId545"/>
    <p:sldId id="2316" r:id="rId546"/>
    <p:sldId id="2317" r:id="rId547"/>
    <p:sldId id="2318" r:id="rId548"/>
    <p:sldId id="2319" r:id="rId549"/>
    <p:sldId id="2320" r:id="rId550"/>
    <p:sldId id="2321" r:id="rId551"/>
    <p:sldId id="2322" r:id="rId552"/>
    <p:sldId id="2323" r:id="rId553"/>
    <p:sldId id="2324" r:id="rId554"/>
    <p:sldId id="2325" r:id="rId555"/>
    <p:sldId id="2326" r:id="rId556"/>
    <p:sldId id="2327" r:id="rId557"/>
    <p:sldId id="2328" r:id="rId558"/>
    <p:sldId id="2329" r:id="rId559"/>
    <p:sldId id="2330" r:id="rId560"/>
    <p:sldId id="2331" r:id="rId561"/>
    <p:sldId id="2332" r:id="rId562"/>
    <p:sldId id="2333" r:id="rId563"/>
    <p:sldId id="2334" r:id="rId564"/>
    <p:sldId id="2335" r:id="rId565"/>
    <p:sldId id="2336" r:id="rId566"/>
    <p:sldId id="2337" r:id="rId567"/>
    <p:sldId id="2338" r:id="rId568"/>
    <p:sldId id="2339" r:id="rId569"/>
    <p:sldId id="2340" r:id="rId570"/>
    <p:sldId id="2341" r:id="rId571"/>
    <p:sldId id="2342" r:id="rId572"/>
    <p:sldId id="2343" r:id="rId573"/>
    <p:sldId id="2344" r:id="rId574"/>
    <p:sldId id="2345" r:id="rId575"/>
    <p:sldId id="2346" r:id="rId576"/>
    <p:sldId id="2347" r:id="rId577"/>
    <p:sldId id="2348" r:id="rId578"/>
    <p:sldId id="2349" r:id="rId579"/>
    <p:sldId id="2350" r:id="rId580"/>
    <p:sldId id="2351" r:id="rId581"/>
    <p:sldId id="2352" r:id="rId582"/>
    <p:sldId id="2353" r:id="rId583"/>
    <p:sldId id="2354" r:id="rId584"/>
    <p:sldId id="2355" r:id="rId585"/>
    <p:sldId id="1145" r:id="rId586"/>
    <p:sldId id="1146" r:id="rId587"/>
    <p:sldId id="1147" r:id="rId588"/>
    <p:sldId id="2357" r:id="rId589"/>
    <p:sldId id="2358" r:id="rId590"/>
    <p:sldId id="2359" r:id="rId591"/>
    <p:sldId id="2360" r:id="rId592"/>
    <p:sldId id="2361" r:id="rId593"/>
    <p:sldId id="2362" r:id="rId594"/>
    <p:sldId id="2363" r:id="rId595"/>
    <p:sldId id="2364" r:id="rId596"/>
    <p:sldId id="2365" r:id="rId597"/>
    <p:sldId id="2366" r:id="rId598"/>
    <p:sldId id="2367" r:id="rId599"/>
    <p:sldId id="2368" r:id="rId600"/>
    <p:sldId id="2369" r:id="rId601"/>
    <p:sldId id="2370" r:id="rId602"/>
    <p:sldId id="2371" r:id="rId603"/>
    <p:sldId id="2372" r:id="rId604"/>
    <p:sldId id="2373" r:id="rId605"/>
    <p:sldId id="2374" r:id="rId606"/>
    <p:sldId id="2375" r:id="rId607"/>
    <p:sldId id="2376" r:id="rId608"/>
    <p:sldId id="2377" r:id="rId609"/>
    <p:sldId id="2378" r:id="rId610"/>
    <p:sldId id="2379" r:id="rId611"/>
    <p:sldId id="2380" r:id="rId612"/>
    <p:sldId id="2381" r:id="rId613"/>
    <p:sldId id="2382" r:id="rId614"/>
    <p:sldId id="2383" r:id="rId615"/>
    <p:sldId id="2384" r:id="rId616"/>
    <p:sldId id="2385" r:id="rId617"/>
    <p:sldId id="2386" r:id="rId618"/>
    <p:sldId id="2387" r:id="rId619"/>
    <p:sldId id="2388" r:id="rId620"/>
    <p:sldId id="2389" r:id="rId621"/>
    <p:sldId id="2390" r:id="rId622"/>
    <p:sldId id="2391" r:id="rId623"/>
    <p:sldId id="2392" r:id="rId624"/>
    <p:sldId id="2393" r:id="rId625"/>
    <p:sldId id="2394" r:id="rId626"/>
    <p:sldId id="2395" r:id="rId627"/>
    <p:sldId id="2396" r:id="rId628"/>
    <p:sldId id="2397" r:id="rId629"/>
    <p:sldId id="2398" r:id="rId630"/>
    <p:sldId id="2399" r:id="rId631"/>
    <p:sldId id="2400" r:id="rId632"/>
    <p:sldId id="2401" r:id="rId633"/>
    <p:sldId id="2402" r:id="rId634"/>
    <p:sldId id="2403" r:id="rId635"/>
    <p:sldId id="2404" r:id="rId636"/>
    <p:sldId id="2405" r:id="rId637"/>
    <p:sldId id="2406" r:id="rId638"/>
    <p:sldId id="2407" r:id="rId639"/>
    <p:sldId id="2408" r:id="rId640"/>
    <p:sldId id="2409" r:id="rId641"/>
    <p:sldId id="2410" r:id="rId642"/>
    <p:sldId id="2411" r:id="rId643"/>
    <p:sldId id="2412" r:id="rId644"/>
    <p:sldId id="2413" r:id="rId645"/>
    <p:sldId id="2414" r:id="rId646"/>
    <p:sldId id="2415" r:id="rId647"/>
    <p:sldId id="2416" r:id="rId648"/>
    <p:sldId id="2417" r:id="rId649"/>
    <p:sldId id="1207" r:id="rId650"/>
    <p:sldId id="568" r:id="rId651"/>
    <p:sldId id="435" r:id="rId652"/>
    <p:sldId id="336" r:id="rId653"/>
    <p:sldId id="258" r:id="rId654"/>
    <p:sldId id="260" r:id="rId655"/>
    <p:sldId id="436" r:id="rId656"/>
    <p:sldId id="437" r:id="rId657"/>
    <p:sldId id="322" r:id="rId658"/>
    <p:sldId id="323" r:id="rId659"/>
    <p:sldId id="269" r:id="rId660"/>
    <p:sldId id="416" r:id="rId661"/>
    <p:sldId id="424" r:id="rId662"/>
    <p:sldId id="440" r:id="rId663"/>
    <p:sldId id="264" r:id="rId664"/>
    <p:sldId id="282" r:id="rId665"/>
    <p:sldId id="517" r:id="rId666"/>
    <p:sldId id="265" r:id="rId667"/>
    <p:sldId id="267" r:id="rId668"/>
    <p:sldId id="420" r:id="rId669"/>
    <p:sldId id="441" r:id="rId670"/>
    <p:sldId id="442" r:id="rId671"/>
    <p:sldId id="271" r:id="rId672"/>
    <p:sldId id="443" r:id="rId673"/>
    <p:sldId id="272" r:id="rId674"/>
    <p:sldId id="273" r:id="rId675"/>
    <p:sldId id="1209" r:id="rId676"/>
    <p:sldId id="422" r:id="rId677"/>
    <p:sldId id="518" r:id="rId678"/>
    <p:sldId id="444" r:id="rId679"/>
    <p:sldId id="445" r:id="rId680"/>
    <p:sldId id="274" r:id="rId681"/>
    <p:sldId id="283" r:id="rId682"/>
    <p:sldId id="275" r:id="rId683"/>
    <p:sldId id="276" r:id="rId684"/>
    <p:sldId id="446" r:id="rId685"/>
    <p:sldId id="447" r:id="rId686"/>
    <p:sldId id="448" r:id="rId687"/>
    <p:sldId id="324" r:id="rId688"/>
    <p:sldId id="519" r:id="rId689"/>
    <p:sldId id="280" r:id="rId690"/>
    <p:sldId id="423" r:id="rId691"/>
    <p:sldId id="449" r:id="rId692"/>
    <p:sldId id="1210" r:id="rId693"/>
    <p:sldId id="1211" r:id="rId694"/>
    <p:sldId id="2419" r:id="rId695"/>
    <p:sldId id="2420" r:id="rId696"/>
    <p:sldId id="2421" r:id="rId697"/>
    <p:sldId id="2422" r:id="rId698"/>
    <p:sldId id="2423" r:id="rId699"/>
    <p:sldId id="2424" r:id="rId700"/>
    <p:sldId id="2425" r:id="rId701"/>
    <p:sldId id="2426" r:id="rId702"/>
    <p:sldId id="2427" r:id="rId703"/>
    <p:sldId id="2428" r:id="rId704"/>
    <p:sldId id="2429" r:id="rId705"/>
    <p:sldId id="2430" r:id="rId706"/>
    <p:sldId id="2431" r:id="rId707"/>
    <p:sldId id="2432" r:id="rId708"/>
    <p:sldId id="2433" r:id="rId709"/>
    <p:sldId id="2434" r:id="rId710"/>
    <p:sldId id="2435" r:id="rId711"/>
    <p:sldId id="2436" r:id="rId712"/>
    <p:sldId id="2437" r:id="rId713"/>
    <p:sldId id="2438" r:id="rId714"/>
    <p:sldId id="2439" r:id="rId715"/>
    <p:sldId id="2440" r:id="rId716"/>
    <p:sldId id="2441" r:id="rId717"/>
    <p:sldId id="2442" r:id="rId718"/>
    <p:sldId id="2443" r:id="rId719"/>
    <p:sldId id="2444" r:id="rId720"/>
    <p:sldId id="2445" r:id="rId721"/>
    <p:sldId id="2446" r:id="rId722"/>
    <p:sldId id="2447" r:id="rId723"/>
    <p:sldId id="2448" r:id="rId724"/>
    <p:sldId id="2449" r:id="rId725"/>
    <p:sldId id="2450" r:id="rId726"/>
    <p:sldId id="2451" r:id="rId727"/>
    <p:sldId id="2452" r:id="rId728"/>
    <p:sldId id="2453" r:id="rId729"/>
    <p:sldId id="2454" r:id="rId730"/>
    <p:sldId id="2455" r:id="rId731"/>
    <p:sldId id="2456" r:id="rId732"/>
    <p:sldId id="2457" r:id="rId733"/>
    <p:sldId id="2458" r:id="rId734"/>
    <p:sldId id="2459" r:id="rId735"/>
    <p:sldId id="2460" r:id="rId736"/>
    <p:sldId id="2461" r:id="rId737"/>
    <p:sldId id="2462" r:id="rId738"/>
    <p:sldId id="2463" r:id="rId739"/>
    <p:sldId id="1257" r:id="rId740"/>
    <p:sldId id="1258" r:id="rId741"/>
    <p:sldId id="1259" r:id="rId742"/>
    <p:sldId id="1260" r:id="rId743"/>
    <p:sldId id="1261" r:id="rId744"/>
    <p:sldId id="1262" r:id="rId745"/>
    <p:sldId id="1263" r:id="rId746"/>
    <p:sldId id="2464" r:id="rId747"/>
    <p:sldId id="2465" r:id="rId748"/>
    <p:sldId id="2466" r:id="rId749"/>
    <p:sldId id="2469" r:id="rId750"/>
    <p:sldId id="2467" r:id="rId751"/>
    <p:sldId id="2468" r:id="rId752"/>
    <p:sldId id="1264" r:id="rId753"/>
    <p:sldId id="1265" r:id="rId754"/>
    <p:sldId id="1266" r:id="rId755"/>
    <p:sldId id="1267" r:id="rId756"/>
    <p:sldId id="1268" r:id="rId757"/>
    <p:sldId id="1269" r:id="rId758"/>
    <p:sldId id="2470" r:id="rId759"/>
    <p:sldId id="1270" r:id="rId760"/>
    <p:sldId id="1271" r:id="rId761"/>
    <p:sldId id="1272" r:id="rId762"/>
    <p:sldId id="1273" r:id="rId763"/>
    <p:sldId id="1274" r:id="rId764"/>
    <p:sldId id="2473" r:id="rId765"/>
    <p:sldId id="1275" r:id="rId766"/>
    <p:sldId id="2471" r:id="rId767"/>
    <p:sldId id="2472" r:id="rId768"/>
    <p:sldId id="1276" r:id="rId769"/>
    <p:sldId id="1277" r:id="rId770"/>
    <p:sldId id="1278" r:id="rId771"/>
    <p:sldId id="1279" r:id="rId772"/>
    <p:sldId id="1280" r:id="rId773"/>
    <p:sldId id="1281" r:id="rId774"/>
    <p:sldId id="1285" r:id="rId775"/>
    <p:sldId id="1286" r:id="rId776"/>
    <p:sldId id="1287" r:id="rId777"/>
    <p:sldId id="1288" r:id="rId778"/>
    <p:sldId id="1289" r:id="rId779"/>
    <p:sldId id="1290" r:id="rId780"/>
    <p:sldId id="1291" r:id="rId781"/>
    <p:sldId id="1292" r:id="rId782"/>
    <p:sldId id="1293" r:id="rId783"/>
    <p:sldId id="2474" r:id="rId784"/>
    <p:sldId id="1294" r:id="rId785"/>
    <p:sldId id="1295" r:id="rId786"/>
    <p:sldId id="1296" r:id="rId787"/>
    <p:sldId id="1297" r:id="rId788"/>
    <p:sldId id="1298" r:id="rId789"/>
    <p:sldId id="1299" r:id="rId790"/>
    <p:sldId id="1300" r:id="rId791"/>
    <p:sldId id="1301" r:id="rId792"/>
    <p:sldId id="2475" r:id="rId793"/>
    <p:sldId id="2476" r:id="rId794"/>
    <p:sldId id="2477" r:id="rId795"/>
    <p:sldId id="2478" r:id="rId796"/>
    <p:sldId id="2479" r:id="rId797"/>
    <p:sldId id="1302" r:id="rId798"/>
    <p:sldId id="1303" r:id="rId799"/>
    <p:sldId id="1304" r:id="rId800"/>
    <p:sldId id="2518" r:id="rId801"/>
    <p:sldId id="2480" r:id="rId802"/>
    <p:sldId id="2481" r:id="rId803"/>
    <p:sldId id="2482" r:id="rId804"/>
    <p:sldId id="2483" r:id="rId805"/>
    <p:sldId id="2484" r:id="rId806"/>
    <p:sldId id="2485" r:id="rId807"/>
    <p:sldId id="2486" r:id="rId808"/>
    <p:sldId id="2487" r:id="rId809"/>
    <p:sldId id="2488" r:id="rId810"/>
    <p:sldId id="2489" r:id="rId811"/>
    <p:sldId id="2490" r:id="rId812"/>
    <p:sldId id="2491" r:id="rId813"/>
    <p:sldId id="2492" r:id="rId814"/>
    <p:sldId id="2493" r:id="rId815"/>
    <p:sldId id="2494" r:id="rId816"/>
    <p:sldId id="2495" r:id="rId817"/>
    <p:sldId id="2496" r:id="rId818"/>
    <p:sldId id="2497" r:id="rId819"/>
    <p:sldId id="2498" r:id="rId820"/>
    <p:sldId id="2499" r:id="rId821"/>
    <p:sldId id="2500" r:id="rId822"/>
    <p:sldId id="2501" r:id="rId823"/>
    <p:sldId id="2502" r:id="rId824"/>
    <p:sldId id="2503" r:id="rId825"/>
    <p:sldId id="2504" r:id="rId826"/>
    <p:sldId id="2505" r:id="rId827"/>
    <p:sldId id="2506" r:id="rId828"/>
    <p:sldId id="2507" r:id="rId829"/>
    <p:sldId id="2508" r:id="rId830"/>
    <p:sldId id="2509" r:id="rId831"/>
    <p:sldId id="2510" r:id="rId832"/>
    <p:sldId id="2511" r:id="rId833"/>
    <p:sldId id="2512" r:id="rId834"/>
    <p:sldId id="2513" r:id="rId835"/>
    <p:sldId id="2514" r:id="rId836"/>
    <p:sldId id="2515" r:id="rId837"/>
    <p:sldId id="2516" r:id="rId838"/>
    <p:sldId id="2517" r:id="rId839"/>
    <p:sldId id="1344" r:id="rId840"/>
    <p:sldId id="1345" r:id="rId841"/>
    <p:sldId id="1346" r:id="rId842"/>
    <p:sldId id="1347" r:id="rId843"/>
    <p:sldId id="1348" r:id="rId844"/>
    <p:sldId id="1349" r:id="rId845"/>
    <p:sldId id="1350" r:id="rId846"/>
    <p:sldId id="1351" r:id="rId847"/>
    <p:sldId id="1352" r:id="rId848"/>
    <p:sldId id="1353" r:id="rId849"/>
    <p:sldId id="1354" r:id="rId850"/>
    <p:sldId id="1355" r:id="rId851"/>
    <p:sldId id="1356" r:id="rId852"/>
    <p:sldId id="1357" r:id="rId853"/>
    <p:sldId id="1358" r:id="rId854"/>
    <p:sldId id="1359" r:id="rId855"/>
    <p:sldId id="1360" r:id="rId856"/>
    <p:sldId id="1361" r:id="rId857"/>
    <p:sldId id="1362" r:id="rId858"/>
    <p:sldId id="1363" r:id="rId859"/>
    <p:sldId id="1364" r:id="rId860"/>
    <p:sldId id="1365" r:id="rId861"/>
    <p:sldId id="1366" r:id="rId862"/>
    <p:sldId id="1367" r:id="rId863"/>
    <p:sldId id="1368" r:id="rId864"/>
    <p:sldId id="1369" r:id="rId865"/>
    <p:sldId id="1370" r:id="rId866"/>
    <p:sldId id="1371" r:id="rId867"/>
    <p:sldId id="1372" r:id="rId868"/>
    <p:sldId id="1373" r:id="rId869"/>
    <p:sldId id="1374" r:id="rId870"/>
    <p:sldId id="1375" r:id="rId871"/>
    <p:sldId id="1376" r:id="rId872"/>
    <p:sldId id="1377" r:id="rId873"/>
    <p:sldId id="1378" r:id="rId874"/>
    <p:sldId id="1379" r:id="rId875"/>
    <p:sldId id="1380" r:id="rId876"/>
    <p:sldId id="1381" r:id="rId877"/>
    <p:sldId id="1382" r:id="rId878"/>
    <p:sldId id="1383" r:id="rId879"/>
    <p:sldId id="1384" r:id="rId880"/>
    <p:sldId id="1385" r:id="rId881"/>
    <p:sldId id="1386" r:id="rId882"/>
    <p:sldId id="1387" r:id="rId883"/>
    <p:sldId id="1388" r:id="rId884"/>
    <p:sldId id="1389" r:id="rId885"/>
    <p:sldId id="1390" r:id="rId886"/>
    <p:sldId id="1391" r:id="rId887"/>
    <p:sldId id="1392" r:id="rId888"/>
    <p:sldId id="1393" r:id="rId889"/>
    <p:sldId id="1394" r:id="rId890"/>
    <p:sldId id="1395" r:id="rId891"/>
    <p:sldId id="1396" r:id="rId892"/>
    <p:sldId id="1397" r:id="rId893"/>
    <p:sldId id="1398" r:id="rId894"/>
    <p:sldId id="1399" r:id="rId895"/>
    <p:sldId id="1400" r:id="rId896"/>
    <p:sldId id="1401" r:id="rId897"/>
    <p:sldId id="1402" r:id="rId898"/>
    <p:sldId id="2519" r:id="rId899"/>
    <p:sldId id="2520" r:id="rId900"/>
    <p:sldId id="2521" r:id="rId901"/>
    <p:sldId id="2522" r:id="rId902"/>
    <p:sldId id="2523" r:id="rId903"/>
    <p:sldId id="2524" r:id="rId904"/>
    <p:sldId id="2525" r:id="rId905"/>
    <p:sldId id="2526" r:id="rId906"/>
    <p:sldId id="2527" r:id="rId907"/>
    <p:sldId id="2528" r:id="rId908"/>
    <p:sldId id="2529" r:id="rId909"/>
    <p:sldId id="2530" r:id="rId910"/>
    <p:sldId id="2531" r:id="rId911"/>
    <p:sldId id="2532" r:id="rId912"/>
    <p:sldId id="2533" r:id="rId913"/>
    <p:sldId id="2534" r:id="rId914"/>
    <p:sldId id="2535" r:id="rId915"/>
    <p:sldId id="2536" r:id="rId916"/>
    <p:sldId id="2537" r:id="rId917"/>
    <p:sldId id="2538" r:id="rId918"/>
    <p:sldId id="2539" r:id="rId919"/>
    <p:sldId id="2540" r:id="rId920"/>
    <p:sldId id="2541" r:id="rId921"/>
    <p:sldId id="2542" r:id="rId922"/>
    <p:sldId id="2543" r:id="rId923"/>
    <p:sldId id="2544" r:id="rId924"/>
    <p:sldId id="2545" r:id="rId925"/>
    <p:sldId id="2546" r:id="rId926"/>
    <p:sldId id="2547" r:id="rId927"/>
    <p:sldId id="2548" r:id="rId928"/>
    <p:sldId id="2549" r:id="rId929"/>
    <p:sldId id="2550" r:id="rId930"/>
    <p:sldId id="2551" r:id="rId931"/>
    <p:sldId id="2552" r:id="rId932"/>
    <p:sldId id="2553" r:id="rId933"/>
    <p:sldId id="2554" r:id="rId934"/>
    <p:sldId id="2555" r:id="rId935"/>
    <p:sldId id="2556" r:id="rId936"/>
    <p:sldId id="2557" r:id="rId937"/>
    <p:sldId id="2558" r:id="rId938"/>
    <p:sldId id="2559" r:id="rId939"/>
    <p:sldId id="2560" r:id="rId940"/>
    <p:sldId id="2561" r:id="rId941"/>
    <p:sldId id="2562" r:id="rId942"/>
    <p:sldId id="2563" r:id="rId943"/>
    <p:sldId id="2564" r:id="rId944"/>
    <p:sldId id="2565" r:id="rId945"/>
    <p:sldId id="2566" r:id="rId946"/>
    <p:sldId id="2567" r:id="rId947"/>
    <p:sldId id="2568" r:id="rId948"/>
    <p:sldId id="2569" r:id="rId949"/>
    <p:sldId id="2570" r:id="rId950"/>
    <p:sldId id="2571" r:id="rId951"/>
    <p:sldId id="2572" r:id="rId952"/>
    <p:sldId id="2573" r:id="rId953"/>
    <p:sldId id="2574" r:id="rId954"/>
    <p:sldId id="2575" r:id="rId955"/>
    <p:sldId id="2576" r:id="rId956"/>
    <p:sldId id="2577" r:id="rId957"/>
    <p:sldId id="2578" r:id="rId958"/>
    <p:sldId id="2579" r:id="rId959"/>
    <p:sldId id="2580" r:id="rId960"/>
    <p:sldId id="1462" r:id="rId961"/>
    <p:sldId id="1463" r:id="rId962"/>
    <p:sldId id="1464" r:id="rId963"/>
    <p:sldId id="2582" r:id="rId964"/>
    <p:sldId id="2583" r:id="rId965"/>
    <p:sldId id="2584" r:id="rId966"/>
    <p:sldId id="2585" r:id="rId967"/>
    <p:sldId id="2586" r:id="rId968"/>
    <p:sldId id="2587" r:id="rId969"/>
    <p:sldId id="2588" r:id="rId970"/>
    <p:sldId id="2589" r:id="rId971"/>
    <p:sldId id="2590" r:id="rId972"/>
    <p:sldId id="2591" r:id="rId973"/>
    <p:sldId id="2592" r:id="rId974"/>
    <p:sldId id="2593" r:id="rId975"/>
    <p:sldId id="2594" r:id="rId976"/>
    <p:sldId id="2595" r:id="rId977"/>
    <p:sldId id="2596" r:id="rId978"/>
    <p:sldId id="2597" r:id="rId979"/>
    <p:sldId id="2598" r:id="rId980"/>
    <p:sldId id="2599" r:id="rId981"/>
    <p:sldId id="2600" r:id="rId982"/>
    <p:sldId id="2601" r:id="rId983"/>
    <p:sldId id="2602" r:id="rId984"/>
    <p:sldId id="2603" r:id="rId985"/>
    <p:sldId id="2604" r:id="rId986"/>
    <p:sldId id="2605" r:id="rId987"/>
    <p:sldId id="2606" r:id="rId988"/>
    <p:sldId id="2607" r:id="rId989"/>
    <p:sldId id="2608" r:id="rId990"/>
    <p:sldId id="2609" r:id="rId991"/>
    <p:sldId id="2610" r:id="rId992"/>
    <p:sldId id="2611" r:id="rId993"/>
    <p:sldId id="2612" r:id="rId994"/>
    <p:sldId id="2613" r:id="rId995"/>
    <p:sldId id="2614" r:id="rId996"/>
    <p:sldId id="2615" r:id="rId997"/>
    <p:sldId id="2616" r:id="rId998"/>
    <p:sldId id="2617" r:id="rId999"/>
    <p:sldId id="2618" r:id="rId1000"/>
    <p:sldId id="2619" r:id="rId1001"/>
    <p:sldId id="2620" r:id="rId1002"/>
    <p:sldId id="2621" r:id="rId1003"/>
    <p:sldId id="2622" r:id="rId1004"/>
    <p:sldId id="2623" r:id="rId1005"/>
    <p:sldId id="2624" r:id="rId1006"/>
    <p:sldId id="2625" r:id="rId1007"/>
    <p:sldId id="2626" r:id="rId1008"/>
    <p:sldId id="2627" r:id="rId1009"/>
    <p:sldId id="2628" r:id="rId1010"/>
    <p:sldId id="2629" r:id="rId1011"/>
    <p:sldId id="2630" r:id="rId1012"/>
    <p:sldId id="2631" r:id="rId1013"/>
    <p:sldId id="2632" r:id="rId1014"/>
    <p:sldId id="2633" r:id="rId1015"/>
    <p:sldId id="2634" r:id="rId1016"/>
    <p:sldId id="1517" r:id="rId1017"/>
    <p:sldId id="1518" r:id="rId1018"/>
    <p:sldId id="1519" r:id="rId1019"/>
    <p:sldId id="2636" r:id="rId1020"/>
    <p:sldId id="2637" r:id="rId1021"/>
    <p:sldId id="2638" r:id="rId1022"/>
    <p:sldId id="2639" r:id="rId1023"/>
    <p:sldId id="2640" r:id="rId1024"/>
    <p:sldId id="2641" r:id="rId1025"/>
    <p:sldId id="2642" r:id="rId1026"/>
    <p:sldId id="2643" r:id="rId1027"/>
    <p:sldId id="2644" r:id="rId1028"/>
    <p:sldId id="2645" r:id="rId1029"/>
    <p:sldId id="2646" r:id="rId1030"/>
    <p:sldId id="2647" r:id="rId1031"/>
    <p:sldId id="2648" r:id="rId1032"/>
    <p:sldId id="2649" r:id="rId1033"/>
    <p:sldId id="2650" r:id="rId1034"/>
    <p:sldId id="2651" r:id="rId1035"/>
    <p:sldId id="2652" r:id="rId1036"/>
    <p:sldId id="2653" r:id="rId1037"/>
    <p:sldId id="2654" r:id="rId1038"/>
    <p:sldId id="2655" r:id="rId1039"/>
    <p:sldId id="2656" r:id="rId1040"/>
    <p:sldId id="2657" r:id="rId1041"/>
    <p:sldId id="2658" r:id="rId1042"/>
    <p:sldId id="2659" r:id="rId1043"/>
    <p:sldId id="2660" r:id="rId1044"/>
    <p:sldId id="2661" r:id="rId1045"/>
    <p:sldId id="2662" r:id="rId1046"/>
    <p:sldId id="2663" r:id="rId1047"/>
    <p:sldId id="2664" r:id="rId1048"/>
    <p:sldId id="2665" r:id="rId1049"/>
    <p:sldId id="2666" r:id="rId1050"/>
    <p:sldId id="2667" r:id="rId1051"/>
    <p:sldId id="2668" r:id="rId1052"/>
    <p:sldId id="2669" r:id="rId1053"/>
    <p:sldId id="2670" r:id="rId1054"/>
    <p:sldId id="2671" r:id="rId1055"/>
    <p:sldId id="2672" r:id="rId1056"/>
    <p:sldId id="2673" r:id="rId1057"/>
    <p:sldId id="1558" r:id="rId1058"/>
    <p:sldId id="1559" r:id="rId1059"/>
    <p:sldId id="1560" r:id="rId1060"/>
    <p:sldId id="1561" r:id="rId1061"/>
    <p:sldId id="1562" r:id="rId1062"/>
    <p:sldId id="1563" r:id="rId1063"/>
    <p:sldId id="1564" r:id="rId1064"/>
    <p:sldId id="1565" r:id="rId1065"/>
    <p:sldId id="1566" r:id="rId1066"/>
    <p:sldId id="1567" r:id="rId1067"/>
    <p:sldId id="1568" r:id="rId1068"/>
    <p:sldId id="1569" r:id="rId1069"/>
    <p:sldId id="1570" r:id="rId1070"/>
    <p:sldId id="1571" r:id="rId1071"/>
    <p:sldId id="1572" r:id="rId1072"/>
    <p:sldId id="1573" r:id="rId1073"/>
    <p:sldId id="1574" r:id="rId1074"/>
    <p:sldId id="1575" r:id="rId1075"/>
    <p:sldId id="1576" r:id="rId1076"/>
    <p:sldId id="1577" r:id="rId1077"/>
    <p:sldId id="1578" r:id="rId1078"/>
    <p:sldId id="1579" r:id="rId1079"/>
    <p:sldId id="1580" r:id="rId1080"/>
    <p:sldId id="1581" r:id="rId1081"/>
    <p:sldId id="1582" r:id="rId1082"/>
    <p:sldId id="1583" r:id="rId1083"/>
    <p:sldId id="1584" r:id="rId1084"/>
    <p:sldId id="1585" r:id="rId1085"/>
    <p:sldId id="1586" r:id="rId1086"/>
    <p:sldId id="1587" r:id="rId1087"/>
    <p:sldId id="1588" r:id="rId1088"/>
    <p:sldId id="1589" r:id="rId1089"/>
    <p:sldId id="1590" r:id="rId1090"/>
    <p:sldId id="1591" r:id="rId1091"/>
    <p:sldId id="1592" r:id="rId1092"/>
    <p:sldId id="1593" r:id="rId1093"/>
    <p:sldId id="1594" r:id="rId1094"/>
    <p:sldId id="1595" r:id="rId1095"/>
    <p:sldId id="1596" r:id="rId1096"/>
    <p:sldId id="1597" r:id="rId1097"/>
    <p:sldId id="1598" r:id="rId1098"/>
    <p:sldId id="1599" r:id="rId1099"/>
    <p:sldId id="1600" r:id="rId1100"/>
    <p:sldId id="1601" r:id="rId1101"/>
    <p:sldId id="1602" r:id="rId1102"/>
    <p:sldId id="1603" r:id="rId1103"/>
    <p:sldId id="1604" r:id="rId1104"/>
    <p:sldId id="1605" r:id="rId1105"/>
    <p:sldId id="1606" r:id="rId1106"/>
    <p:sldId id="1607" r:id="rId1107"/>
    <p:sldId id="1608" r:id="rId1108"/>
    <p:sldId id="1609" r:id="rId1109"/>
    <p:sldId id="1610" r:id="rId1110"/>
    <p:sldId id="1611" r:id="rId1111"/>
    <p:sldId id="2674" r:id="rId1112"/>
    <p:sldId id="2675" r:id="rId1113"/>
    <p:sldId id="2676" r:id="rId1114"/>
    <p:sldId id="2677" r:id="rId1115"/>
    <p:sldId id="2678" r:id="rId1116"/>
    <p:sldId id="2679" r:id="rId1117"/>
    <p:sldId id="2680" r:id="rId1118"/>
    <p:sldId id="2681" r:id="rId1119"/>
    <p:sldId id="2682" r:id="rId1120"/>
    <p:sldId id="2683" r:id="rId1121"/>
    <p:sldId id="2684" r:id="rId1122"/>
    <p:sldId id="2685" r:id="rId1123"/>
    <p:sldId id="2686" r:id="rId1124"/>
    <p:sldId id="2687" r:id="rId1125"/>
    <p:sldId id="2688" r:id="rId1126"/>
    <p:sldId id="2689" r:id="rId1127"/>
    <p:sldId id="2690" r:id="rId1128"/>
    <p:sldId id="2691" r:id="rId1129"/>
    <p:sldId id="2692" r:id="rId1130"/>
    <p:sldId id="2693" r:id="rId1131"/>
    <p:sldId id="2694" r:id="rId1132"/>
    <p:sldId id="2695" r:id="rId1133"/>
    <p:sldId id="2696" r:id="rId1134"/>
    <p:sldId id="2697" r:id="rId1135"/>
    <p:sldId id="2698" r:id="rId1136"/>
    <p:sldId id="2699" r:id="rId1137"/>
    <p:sldId id="2700" r:id="rId1138"/>
    <p:sldId id="2701" r:id="rId1139"/>
    <p:sldId id="2702" r:id="rId1140"/>
    <p:sldId id="2703" r:id="rId1141"/>
    <p:sldId id="2704" r:id="rId1142"/>
    <p:sldId id="2705" r:id="rId1143"/>
    <p:sldId id="2706" r:id="rId1144"/>
    <p:sldId id="2707" r:id="rId1145"/>
    <p:sldId id="2708" r:id="rId1146"/>
    <p:sldId id="2709" r:id="rId1147"/>
    <p:sldId id="2710" r:id="rId1148"/>
    <p:sldId id="2711" r:id="rId1149"/>
    <p:sldId id="2712" r:id="rId1150"/>
    <p:sldId id="2713" r:id="rId1151"/>
    <p:sldId id="2714" r:id="rId1152"/>
    <p:sldId id="2715" r:id="rId1153"/>
    <p:sldId id="2716" r:id="rId1154"/>
    <p:sldId id="2717" r:id="rId1155"/>
    <p:sldId id="2718" r:id="rId1156"/>
    <p:sldId id="2719" r:id="rId1157"/>
    <p:sldId id="2720" r:id="rId1158"/>
    <p:sldId id="2721" r:id="rId1159"/>
    <p:sldId id="2722" r:id="rId1160"/>
    <p:sldId id="2723" r:id="rId1161"/>
    <p:sldId id="2724" r:id="rId1162"/>
    <p:sldId id="2725" r:id="rId1163"/>
    <p:sldId id="2726" r:id="rId1164"/>
    <p:sldId id="2727" r:id="rId1165"/>
    <p:sldId id="2728" r:id="rId1166"/>
    <p:sldId id="2729" r:id="rId1167"/>
    <p:sldId id="2730" r:id="rId1168"/>
    <p:sldId id="2731" r:id="rId1169"/>
    <p:sldId id="2732" r:id="rId1170"/>
    <p:sldId id="1670" r:id="rId1171"/>
    <p:sldId id="468" r:id="rId1172"/>
    <p:sldId id="469" r:id="rId1173"/>
    <p:sldId id="327" r:id="rId1174"/>
    <p:sldId id="330" r:id="rId1175"/>
    <p:sldId id="432" r:id="rId1176"/>
    <p:sldId id="471" r:id="rId1177"/>
    <p:sldId id="472" r:id="rId1178"/>
    <p:sldId id="340" r:id="rId1179"/>
    <p:sldId id="367" r:id="rId1180"/>
    <p:sldId id="342" r:id="rId1181"/>
    <p:sldId id="474" r:id="rId1182"/>
    <p:sldId id="475" r:id="rId1183"/>
    <p:sldId id="345" r:id="rId1184"/>
    <p:sldId id="346" r:id="rId1185"/>
    <p:sldId id="347" r:id="rId1186"/>
    <p:sldId id="476" r:id="rId1187"/>
    <p:sldId id="348" r:id="rId1188"/>
    <p:sldId id="540" r:id="rId1189"/>
    <p:sldId id="552" r:id="rId1190"/>
    <p:sldId id="541" r:id="rId1191"/>
    <p:sldId id="542" r:id="rId1192"/>
    <p:sldId id="477" r:id="rId1193"/>
    <p:sldId id="478" r:id="rId1194"/>
    <p:sldId id="353" r:id="rId1195"/>
    <p:sldId id="479" r:id="rId1196"/>
    <p:sldId id="354" r:id="rId1197"/>
    <p:sldId id="355" r:id="rId1198"/>
    <p:sldId id="356" r:id="rId1199"/>
    <p:sldId id="553" r:id="rId1200"/>
    <p:sldId id="510" r:id="rId1201"/>
    <p:sldId id="481" r:id="rId1202"/>
    <p:sldId id="357" r:id="rId1203"/>
    <p:sldId id="358" r:id="rId1204"/>
    <p:sldId id="554" r:id="rId1205"/>
    <p:sldId id="359" r:id="rId1206"/>
    <p:sldId id="482" r:id="rId1207"/>
    <p:sldId id="360" r:id="rId1208"/>
    <p:sldId id="543" r:id="rId1209"/>
    <p:sldId id="555" r:id="rId1210"/>
    <p:sldId id="544" r:id="rId1211"/>
    <p:sldId id="545" r:id="rId1212"/>
    <p:sldId id="483" r:id="rId1213"/>
    <p:sldId id="515" r:id="rId1214"/>
    <p:sldId id="485" r:id="rId1215"/>
    <p:sldId id="362" r:id="rId1216"/>
    <p:sldId id="363" r:id="rId1217"/>
    <p:sldId id="364" r:id="rId1218"/>
    <p:sldId id="486" r:id="rId1219"/>
    <p:sldId id="546" r:id="rId1220"/>
    <p:sldId id="547" r:id="rId1221"/>
    <p:sldId id="556" r:id="rId1222"/>
    <p:sldId id="548" r:id="rId1223"/>
    <p:sldId id="549" r:id="rId1224"/>
    <p:sldId id="557" r:id="rId1225"/>
    <p:sldId id="551" r:id="rId1226"/>
    <p:sldId id="490" r:id="rId1227"/>
    <p:sldId id="487" r:id="rId1228"/>
    <p:sldId id="1672" r:id="rId1229"/>
    <p:sldId id="1673" r:id="rId1230"/>
    <p:sldId id="2733" r:id="rId1231"/>
    <p:sldId id="2734" r:id="rId1232"/>
    <p:sldId id="2735" r:id="rId1233"/>
    <p:sldId id="2736" r:id="rId1234"/>
    <p:sldId id="2737" r:id="rId1235"/>
    <p:sldId id="2738" r:id="rId1236"/>
    <p:sldId id="2739" r:id="rId1237"/>
    <p:sldId id="2740" r:id="rId1238"/>
    <p:sldId id="2741" r:id="rId1239"/>
    <p:sldId id="2742" r:id="rId1240"/>
    <p:sldId id="2743" r:id="rId1241"/>
    <p:sldId id="2744" r:id="rId1242"/>
    <p:sldId id="2745" r:id="rId1243"/>
    <p:sldId id="2746" r:id="rId1244"/>
    <p:sldId id="2747" r:id="rId1245"/>
    <p:sldId id="2748" r:id="rId1246"/>
    <p:sldId id="2749" r:id="rId1247"/>
    <p:sldId id="2750" r:id="rId1248"/>
    <p:sldId id="2751" r:id="rId1249"/>
    <p:sldId id="2752" r:id="rId1250"/>
    <p:sldId id="2753" r:id="rId1251"/>
    <p:sldId id="2754" r:id="rId1252"/>
    <p:sldId id="2755" r:id="rId1253"/>
    <p:sldId id="2756" r:id="rId1254"/>
    <p:sldId id="2757" r:id="rId1255"/>
    <p:sldId id="2758" r:id="rId1256"/>
    <p:sldId id="2759" r:id="rId1257"/>
    <p:sldId id="2760" r:id="rId1258"/>
    <p:sldId id="2761" r:id="rId1259"/>
    <p:sldId id="2762" r:id="rId1260"/>
    <p:sldId id="2763" r:id="rId1261"/>
    <p:sldId id="2764" r:id="rId1262"/>
    <p:sldId id="2765" r:id="rId1263"/>
    <p:sldId id="2766" r:id="rId1264"/>
    <p:sldId id="2767" r:id="rId1265"/>
    <p:sldId id="2768" r:id="rId1266"/>
    <p:sldId id="2769" r:id="rId1267"/>
    <p:sldId id="2770" r:id="rId1268"/>
    <p:sldId id="2771" r:id="rId1269"/>
    <p:sldId id="2772" r:id="rId1270"/>
    <p:sldId id="2773" r:id="rId1271"/>
    <p:sldId id="2774" r:id="rId1272"/>
    <p:sldId id="2775" r:id="rId1273"/>
    <p:sldId id="2776" r:id="rId1274"/>
    <p:sldId id="2777" r:id="rId1275"/>
    <p:sldId id="2778" r:id="rId1276"/>
    <p:sldId id="2779" r:id="rId1277"/>
    <p:sldId id="2780" r:id="rId1278"/>
    <p:sldId id="2781" r:id="rId1279"/>
    <p:sldId id="2782" r:id="rId1280"/>
    <p:sldId id="2783" r:id="rId1281"/>
    <p:sldId id="2784" r:id="rId1282"/>
    <p:sldId id="2785" r:id="rId1283"/>
    <p:sldId id="2786" r:id="rId1284"/>
    <p:sldId id="2787" r:id="rId1285"/>
    <p:sldId id="2788" r:id="rId1286"/>
    <p:sldId id="2789" r:id="rId1287"/>
    <p:sldId id="2790" r:id="rId1288"/>
    <p:sldId id="2791" r:id="rId1289"/>
    <p:sldId id="2792" r:id="rId1290"/>
    <p:sldId id="1733" r:id="rId1291"/>
    <p:sldId id="1734" r:id="rId1292"/>
    <p:sldId id="1735" r:id="rId1293"/>
    <p:sldId id="1736" r:id="rId1294"/>
    <p:sldId id="1737" r:id="rId1295"/>
    <p:sldId id="1738" r:id="rId1296"/>
    <p:sldId id="1739" r:id="rId1297"/>
    <p:sldId id="1740" r:id="rId1298"/>
    <p:sldId id="1741" r:id="rId1299"/>
    <p:sldId id="1742" r:id="rId1300"/>
    <p:sldId id="1743" r:id="rId1301"/>
    <p:sldId id="1744" r:id="rId1302"/>
    <p:sldId id="1745" r:id="rId1303"/>
    <p:sldId id="1746" r:id="rId1304"/>
    <p:sldId id="1747" r:id="rId1305"/>
    <p:sldId id="1748" r:id="rId1306"/>
    <p:sldId id="1749" r:id="rId1307"/>
    <p:sldId id="1750" r:id="rId1308"/>
    <p:sldId id="1751" r:id="rId1309"/>
    <p:sldId id="1752" r:id="rId1310"/>
    <p:sldId id="1753" r:id="rId1311"/>
    <p:sldId id="1754" r:id="rId1312"/>
    <p:sldId id="1755" r:id="rId1313"/>
    <p:sldId id="1756" r:id="rId1314"/>
    <p:sldId id="1757" r:id="rId1315"/>
    <p:sldId id="1758" r:id="rId1316"/>
    <p:sldId id="1759" r:id="rId1317"/>
    <p:sldId id="1760" r:id="rId1318"/>
    <p:sldId id="1761" r:id="rId1319"/>
    <p:sldId id="1762" r:id="rId1320"/>
    <p:sldId id="1763" r:id="rId1321"/>
    <p:sldId id="1764" r:id="rId1322"/>
    <p:sldId id="1765" r:id="rId1323"/>
    <p:sldId id="1766" r:id="rId1324"/>
    <p:sldId id="1767" r:id="rId1325"/>
    <p:sldId id="1768" r:id="rId1326"/>
    <p:sldId id="1769" r:id="rId1327"/>
    <p:sldId id="1770" r:id="rId1328"/>
    <p:sldId id="1771" r:id="rId1329"/>
    <p:sldId id="1772" r:id="rId1330"/>
    <p:sldId id="1773" r:id="rId1331"/>
    <p:sldId id="1774" r:id="rId1332"/>
    <p:sldId id="1775" r:id="rId1333"/>
    <p:sldId id="1776" r:id="rId1334"/>
    <p:sldId id="1777" r:id="rId1335"/>
    <p:sldId id="1778" r:id="rId1336"/>
    <p:sldId id="1779" r:id="rId1337"/>
    <p:sldId id="1780" r:id="rId1338"/>
    <p:sldId id="1781" r:id="rId1339"/>
    <p:sldId id="1782" r:id="rId1340"/>
    <p:sldId id="1783" r:id="rId1341"/>
    <p:sldId id="1784" r:id="rId1342"/>
    <p:sldId id="1785" r:id="rId1343"/>
    <p:sldId id="2794" r:id="rId1344"/>
    <p:sldId id="2795" r:id="rId1345"/>
    <p:sldId id="2796" r:id="rId1346"/>
    <p:sldId id="2797" r:id="rId1347"/>
    <p:sldId id="2798" r:id="rId1348"/>
    <p:sldId id="2799" r:id="rId1349"/>
    <p:sldId id="2800" r:id="rId1350"/>
    <p:sldId id="2801" r:id="rId1351"/>
    <p:sldId id="2802" r:id="rId1352"/>
    <p:sldId id="2803" r:id="rId1353"/>
    <p:sldId id="2804" r:id="rId1354"/>
    <p:sldId id="2805" r:id="rId1355"/>
    <p:sldId id="2806" r:id="rId1356"/>
    <p:sldId id="2807" r:id="rId1357"/>
    <p:sldId id="2808" r:id="rId1358"/>
    <p:sldId id="2809" r:id="rId1359"/>
    <p:sldId id="2810" r:id="rId1360"/>
    <p:sldId id="2811" r:id="rId1361"/>
    <p:sldId id="2812" r:id="rId1362"/>
    <p:sldId id="2813" r:id="rId1363"/>
    <p:sldId id="2814" r:id="rId1364"/>
    <p:sldId id="2815" r:id="rId1365"/>
    <p:sldId id="2816" r:id="rId1366"/>
    <p:sldId id="2817" r:id="rId1367"/>
    <p:sldId id="2818" r:id="rId1368"/>
    <p:sldId id="2819" r:id="rId1369"/>
    <p:sldId id="2820" r:id="rId1370"/>
    <p:sldId id="2821" r:id="rId1371"/>
    <p:sldId id="2822" r:id="rId1372"/>
    <p:sldId id="2823" r:id="rId1373"/>
    <p:sldId id="2824" r:id="rId1374"/>
    <p:sldId id="2825" r:id="rId1375"/>
    <p:sldId id="2826" r:id="rId1376"/>
    <p:sldId id="2827" r:id="rId1377"/>
    <p:sldId id="2828" r:id="rId1378"/>
    <p:sldId id="2829" r:id="rId1379"/>
    <p:sldId id="2830" r:id="rId1380"/>
    <p:sldId id="2831" r:id="rId1381"/>
    <p:sldId id="2832" r:id="rId1382"/>
    <p:sldId id="2833" r:id="rId1383"/>
    <p:sldId id="2834" r:id="rId1384"/>
    <p:sldId id="2835" r:id="rId1385"/>
    <p:sldId id="2836" r:id="rId1386"/>
    <p:sldId id="2837" r:id="rId1387"/>
    <p:sldId id="2838" r:id="rId1388"/>
    <p:sldId id="1831" r:id="rId1389"/>
    <p:sldId id="1832" r:id="rId1390"/>
    <p:sldId id="1833" r:id="rId1391"/>
    <p:sldId id="2839" r:id="rId1392"/>
    <p:sldId id="2840" r:id="rId1393"/>
    <p:sldId id="2841" r:id="rId1394"/>
    <p:sldId id="2842" r:id="rId1395"/>
    <p:sldId id="2843" r:id="rId1396"/>
    <p:sldId id="2844" r:id="rId1397"/>
    <p:sldId id="2845" r:id="rId1398"/>
    <p:sldId id="2846" r:id="rId1399"/>
    <p:sldId id="2847" r:id="rId1400"/>
    <p:sldId id="2848" r:id="rId1401"/>
    <p:sldId id="2849" r:id="rId1402"/>
    <p:sldId id="2850" r:id="rId1403"/>
    <p:sldId id="2851" r:id="rId1404"/>
    <p:sldId id="2852" r:id="rId1405"/>
    <p:sldId id="2853" r:id="rId1406"/>
    <p:sldId id="2854" r:id="rId1407"/>
    <p:sldId id="2855" r:id="rId1408"/>
    <p:sldId id="2856" r:id="rId1409"/>
    <p:sldId id="2857" r:id="rId1410"/>
    <p:sldId id="2858" r:id="rId1411"/>
    <p:sldId id="2859" r:id="rId1412"/>
    <p:sldId id="2860" r:id="rId1413"/>
    <p:sldId id="2861" r:id="rId1414"/>
    <p:sldId id="2862" r:id="rId1415"/>
    <p:sldId id="2863" r:id="rId1416"/>
    <p:sldId id="2864" r:id="rId1417"/>
    <p:sldId id="2865" r:id="rId1418"/>
    <p:sldId id="2866" r:id="rId1419"/>
    <p:sldId id="2867" r:id="rId1420"/>
    <p:sldId id="2868" r:id="rId1421"/>
    <p:sldId id="2869" r:id="rId1422"/>
    <p:sldId id="2870" r:id="rId1423"/>
    <p:sldId id="2871" r:id="rId1424"/>
    <p:sldId id="2872" r:id="rId1425"/>
    <p:sldId id="2873" r:id="rId1426"/>
    <p:sldId id="2874" r:id="rId1427"/>
    <p:sldId id="2875" r:id="rId1428"/>
    <p:sldId id="2876" r:id="rId1429"/>
    <p:sldId id="2877" r:id="rId1430"/>
    <p:sldId id="2878" r:id="rId1431"/>
    <p:sldId id="2879" r:id="rId1432"/>
    <p:sldId id="2880" r:id="rId1433"/>
    <p:sldId id="2881" r:id="rId1434"/>
    <p:sldId id="2882" r:id="rId1435"/>
    <p:sldId id="2883" r:id="rId1436"/>
    <p:sldId id="2884" r:id="rId1437"/>
    <p:sldId id="2885" r:id="rId1438"/>
    <p:sldId id="2886" r:id="rId1439"/>
    <p:sldId id="2887" r:id="rId1440"/>
    <p:sldId id="2888" r:id="rId1441"/>
    <p:sldId id="2889" r:id="rId1442"/>
    <p:sldId id="2890" r:id="rId1443"/>
    <p:sldId id="2891" r:id="rId1444"/>
    <p:sldId id="2892" r:id="rId1445"/>
    <p:sldId id="2893" r:id="rId1446"/>
    <p:sldId id="2894" r:id="rId1447"/>
    <p:sldId id="2895" r:id="rId1448"/>
    <p:sldId id="2896" r:id="rId1449"/>
    <p:sldId id="2897" r:id="rId1450"/>
    <p:sldId id="2898" r:id="rId1451"/>
    <p:sldId id="2899" r:id="rId1452"/>
    <p:sldId id="2900" r:id="rId1453"/>
    <p:sldId id="2901" r:id="rId1454"/>
    <p:sldId id="2902" r:id="rId1455"/>
    <p:sldId id="2903" r:id="rId1456"/>
    <p:sldId id="2904" r:id="rId1457"/>
    <p:sldId id="1900" r:id="rId1458"/>
    <p:sldId id="1901" r:id="rId1459"/>
    <p:sldId id="1902" r:id="rId1460"/>
    <p:sldId id="1903" r:id="rId1461"/>
    <p:sldId id="1904" r:id="rId1462"/>
    <p:sldId id="1905" r:id="rId1463"/>
    <p:sldId id="1906" r:id="rId1464"/>
    <p:sldId id="1907" r:id="rId1465"/>
    <p:sldId id="1908" r:id="rId1466"/>
    <p:sldId id="1909" r:id="rId1467"/>
    <p:sldId id="1910" r:id="rId1468"/>
    <p:sldId id="1911" r:id="rId1469"/>
    <p:sldId id="1912" r:id="rId1470"/>
    <p:sldId id="1913" r:id="rId1471"/>
    <p:sldId id="1914" r:id="rId1472"/>
    <p:sldId id="1915" r:id="rId1473"/>
    <p:sldId id="1916" r:id="rId1474"/>
    <p:sldId id="1917" r:id="rId1475"/>
    <p:sldId id="1918" r:id="rId1476"/>
    <p:sldId id="1919" r:id="rId1477"/>
    <p:sldId id="1920" r:id="rId1478"/>
    <p:sldId id="1921" r:id="rId1479"/>
    <p:sldId id="1922" r:id="rId1480"/>
    <p:sldId id="1923" r:id="rId1481"/>
    <p:sldId id="1924" r:id="rId1482"/>
    <p:sldId id="1925" r:id="rId1483"/>
    <p:sldId id="1926" r:id="rId1484"/>
    <p:sldId id="1927" r:id="rId1485"/>
    <p:sldId id="1928" r:id="rId1486"/>
    <p:sldId id="1929" r:id="rId1487"/>
    <p:sldId id="1930" r:id="rId1488"/>
    <p:sldId id="1931" r:id="rId1489"/>
    <p:sldId id="1932" r:id="rId1490"/>
    <p:sldId id="1933" r:id="rId1491"/>
    <p:sldId id="1934" r:id="rId1492"/>
    <p:sldId id="1935" r:id="rId1493"/>
    <p:sldId id="1936" r:id="rId1494"/>
    <p:sldId id="1937" r:id="rId1495"/>
    <p:sldId id="1938" r:id="rId1496"/>
    <p:sldId id="1939" r:id="rId1497"/>
    <p:sldId id="1940" r:id="rId1498"/>
    <p:sldId id="1941" r:id="rId1499"/>
    <p:sldId id="1942" r:id="rId1500"/>
    <p:sldId id="1943" r:id="rId1501"/>
    <p:sldId id="1944" r:id="rId1502"/>
    <p:sldId id="1945" r:id="rId1503"/>
    <p:sldId id="1946" r:id="rId1504"/>
    <p:sldId id="1947" r:id="rId1505"/>
    <p:sldId id="1948" r:id="rId1506"/>
    <p:sldId id="1949" r:id="rId1507"/>
    <p:sldId id="1950" r:id="rId1508"/>
    <p:sldId id="1951" r:id="rId1509"/>
    <p:sldId id="1952" r:id="rId1510"/>
    <p:sldId id="1953" r:id="rId1511"/>
    <p:sldId id="1954" r:id="rId1512"/>
    <p:sldId id="1955" r:id="rId1513"/>
    <p:sldId id="1956" r:id="rId1514"/>
    <p:sldId id="1957" r:id="rId1515"/>
    <p:sldId id="2906" r:id="rId1516"/>
    <p:sldId id="2907" r:id="rId1517"/>
    <p:sldId id="2908" r:id="rId1518"/>
    <p:sldId id="2909" r:id="rId1519"/>
    <p:sldId id="2910" r:id="rId1520"/>
    <p:sldId id="2911" r:id="rId1521"/>
    <p:sldId id="2912" r:id="rId1522"/>
    <p:sldId id="2913" r:id="rId1523"/>
    <p:sldId id="2914" r:id="rId1524"/>
    <p:sldId id="2915" r:id="rId1525"/>
    <p:sldId id="2916" r:id="rId1526"/>
    <p:sldId id="2917" r:id="rId1527"/>
    <p:sldId id="2918" r:id="rId1528"/>
    <p:sldId id="2919" r:id="rId1529"/>
    <p:sldId id="2920" r:id="rId1530"/>
    <p:sldId id="2921" r:id="rId1531"/>
    <p:sldId id="2922" r:id="rId1532"/>
    <p:sldId id="2923" r:id="rId1533"/>
    <p:sldId id="2924" r:id="rId1534"/>
    <p:sldId id="2925" r:id="rId1535"/>
    <p:sldId id="2926" r:id="rId1536"/>
    <p:sldId id="2927" r:id="rId1537"/>
    <p:sldId id="2928" r:id="rId1538"/>
    <p:sldId id="2929" r:id="rId1539"/>
    <p:sldId id="2930" r:id="rId1540"/>
    <p:sldId id="2931" r:id="rId1541"/>
    <p:sldId id="2932" r:id="rId1542"/>
    <p:sldId id="2933" r:id="rId1543"/>
    <p:sldId id="2934" r:id="rId1544"/>
    <p:sldId id="2935" r:id="rId1545"/>
    <p:sldId id="2936" r:id="rId1546"/>
    <p:sldId id="2937" r:id="rId1547"/>
    <p:sldId id="2938" r:id="rId1548"/>
    <p:sldId id="2939" r:id="rId1549"/>
    <p:sldId id="2940" r:id="rId1550"/>
    <p:sldId id="2941" r:id="rId1551"/>
    <p:sldId id="2942" r:id="rId1552"/>
    <p:sldId id="2943" r:id="rId1553"/>
    <p:sldId id="2944" r:id="rId1554"/>
    <p:sldId id="2945" r:id="rId1555"/>
    <p:sldId id="2946" r:id="rId1556"/>
    <p:sldId id="2947" r:id="rId1557"/>
    <p:sldId id="2948" r:id="rId1558"/>
    <p:sldId id="2949" r:id="rId1559"/>
    <p:sldId id="2950" r:id="rId1560"/>
    <p:sldId id="2951" r:id="rId1561"/>
    <p:sldId id="2952" r:id="rId1562"/>
    <p:sldId id="2953" r:id="rId1563"/>
    <p:sldId id="2954" r:id="rId1564"/>
    <p:sldId id="2955" r:id="rId1565"/>
    <p:sldId id="2956" r:id="rId1566"/>
    <p:sldId id="2957" r:id="rId1567"/>
    <p:sldId id="2009" r:id="rId1568"/>
    <p:sldId id="2010" r:id="rId1569"/>
    <p:sldId id="2011" r:id="rId1570"/>
    <p:sldId id="2012" r:id="rId1571"/>
    <p:sldId id="2013" r:id="rId1572"/>
    <p:sldId id="2014" r:id="rId1573"/>
    <p:sldId id="2015" r:id="rId1574"/>
    <p:sldId id="2016" r:id="rId1575"/>
    <p:sldId id="2017" r:id="rId1576"/>
    <p:sldId id="2018" r:id="rId1577"/>
    <p:sldId id="2019" r:id="rId1578"/>
    <p:sldId id="2020" r:id="rId1579"/>
    <p:sldId id="2021" r:id="rId1580"/>
    <p:sldId id="2022" r:id="rId1581"/>
    <p:sldId id="2023" r:id="rId1582"/>
    <p:sldId id="2024" r:id="rId1583"/>
    <p:sldId id="2025" r:id="rId1584"/>
    <p:sldId id="2026" r:id="rId1585"/>
    <p:sldId id="2027" r:id="rId1586"/>
    <p:sldId id="2028" r:id="rId1587"/>
    <p:sldId id="2029" r:id="rId1588"/>
    <p:sldId id="2030" r:id="rId1589"/>
    <p:sldId id="2031" r:id="rId1590"/>
    <p:sldId id="2032" r:id="rId1591"/>
    <p:sldId id="2033" r:id="rId1592"/>
    <p:sldId id="2034" r:id="rId1593"/>
    <p:sldId id="2035" r:id="rId1594"/>
    <p:sldId id="2036" r:id="rId1595"/>
    <p:sldId id="2037" r:id="rId1596"/>
    <p:sldId id="2038" r:id="rId1597"/>
    <p:sldId id="2039" r:id="rId1598"/>
    <p:sldId id="2040" r:id="rId1599"/>
    <p:sldId id="2041" r:id="rId1600"/>
    <p:sldId id="2042" r:id="rId1601"/>
    <p:sldId id="2043" r:id="rId1602"/>
    <p:sldId id="2044" r:id="rId1603"/>
    <p:sldId id="2045" r:id="rId1604"/>
    <p:sldId id="2046" r:id="rId1605"/>
    <p:sldId id="2047" r:id="rId1606"/>
    <p:sldId id="2048" r:id="rId1607"/>
    <p:sldId id="2049" r:id="rId1608"/>
    <p:sldId id="2050" r:id="rId1609"/>
    <p:sldId id="2051" r:id="rId1610"/>
    <p:sldId id="2052" r:id="rId1611"/>
    <p:sldId id="2053" r:id="rId1612"/>
    <p:sldId id="2054" r:id="rId1613"/>
    <p:sldId id="2055" r:id="rId1614"/>
    <p:sldId id="2056" r:id="rId1615"/>
    <p:sldId id="2057" r:id="rId1616"/>
    <p:sldId id="2058" r:id="rId1617"/>
    <p:sldId id="2059" r:id="rId1618"/>
    <p:sldId id="2060" r:id="rId1619"/>
    <p:sldId id="2061" r:id="rId1620"/>
    <p:sldId id="2062" r:id="rId1621"/>
    <p:sldId id="2063" r:id="rId1622"/>
    <p:sldId id="2064" r:id="rId1623"/>
    <p:sldId id="2065" r:id="rId1624"/>
    <p:sldId id="2066" r:id="rId1625"/>
    <p:sldId id="2067" r:id="rId1626"/>
    <p:sldId id="2068" r:id="rId1627"/>
    <p:sldId id="2069" r:id="rId1628"/>
    <p:sldId id="2070" r:id="rId1629"/>
    <p:sldId id="2071" r:id="rId1630"/>
    <p:sldId id="2072" r:id="rId1631"/>
    <p:sldId id="2073" r:id="rId1632"/>
    <p:sldId id="2074" r:id="rId1633"/>
    <p:sldId id="2075" r:id="rId1634"/>
    <p:sldId id="2076" r:id="rId1635"/>
    <p:sldId id="2077" r:id="rId1636"/>
    <p:sldId id="2078" r:id="rId1637"/>
    <p:sldId id="2079" r:id="rId1638"/>
    <p:sldId id="2080" r:id="rId1639"/>
    <p:sldId id="2081" r:id="rId1640"/>
    <p:sldId id="2082" r:id="rId1641"/>
    <p:sldId id="2083" r:id="rId1642"/>
    <p:sldId id="2084" r:id="rId1643"/>
    <p:sldId id="2085" r:id="rId1644"/>
    <p:sldId id="2086" r:id="rId1645"/>
    <p:sldId id="2087" r:id="rId1646"/>
    <p:sldId id="2088" r:id="rId1647"/>
    <p:sldId id="2089" r:id="rId1648"/>
    <p:sldId id="2090" r:id="rId1649"/>
    <p:sldId id="2091" r:id="rId1650"/>
    <p:sldId id="2092" r:id="rId1651"/>
    <p:sldId id="2093" r:id="rId1652"/>
    <p:sldId id="2094" r:id="rId1653"/>
    <p:sldId id="2095" r:id="rId1654"/>
    <p:sldId id="2096" r:id="rId1655"/>
    <p:sldId id="2097" r:id="rId1656"/>
    <p:sldId id="2098" r:id="rId1657"/>
    <p:sldId id="2099" r:id="rId1658"/>
    <p:sldId id="2100" r:id="rId1659"/>
    <p:sldId id="2101" r:id="rId1660"/>
    <p:sldId id="2102" r:id="rId1661"/>
    <p:sldId id="2103" r:id="rId1662"/>
    <p:sldId id="2104" r:id="rId1663"/>
    <p:sldId id="2105" r:id="rId1664"/>
    <p:sldId id="2106" r:id="rId1665"/>
    <p:sldId id="2107" r:id="rId1666"/>
    <p:sldId id="2108" r:id="rId1667"/>
    <p:sldId id="2109" r:id="rId1668"/>
    <p:sldId id="2110" r:id="rId1669"/>
    <p:sldId id="2111" r:id="rId1670"/>
  </p:sldIdLst>
  <p:sldSz cx="9144000" cy="6858000" type="screen4x3"/>
  <p:notesSz cx="6858000" cy="9144000"/>
  <p:defaultTextStyle>
    <a:defPPr>
      <a:defRPr lang="en-CA"/>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a:srgbClr val="FFFF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78" autoAdjust="0"/>
    <p:restoredTop sz="86371" autoAdjust="0"/>
  </p:normalViewPr>
  <p:slideViewPr>
    <p:cSldViewPr>
      <p:cViewPr varScale="1">
        <p:scale>
          <a:sx n="70" d="100"/>
          <a:sy n="70" d="100"/>
        </p:scale>
        <p:origin x="1181" y="62"/>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 r:id="rId21" collapse="1"/>
      <p:sld r:id="rId22" collapse="1"/>
    </p:sldLst>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522" Type="http://schemas.openxmlformats.org/officeDocument/2006/relationships/slide" Target="slides/slide1521.xml"/><Relationship Id="rId21" Type="http://schemas.openxmlformats.org/officeDocument/2006/relationships/slide" Target="slides/slide20.xml"/><Relationship Id="rId170" Type="http://schemas.openxmlformats.org/officeDocument/2006/relationships/slide" Target="slides/slide169.xml"/><Relationship Id="rId268" Type="http://schemas.openxmlformats.org/officeDocument/2006/relationships/slide" Target="slides/slide267.xml"/><Relationship Id="rId475" Type="http://schemas.openxmlformats.org/officeDocument/2006/relationships/slide" Target="slides/slide474.xml"/><Relationship Id="rId682" Type="http://schemas.openxmlformats.org/officeDocument/2006/relationships/slide" Target="slides/slide681.xml"/><Relationship Id="rId128" Type="http://schemas.openxmlformats.org/officeDocument/2006/relationships/slide" Target="slides/slide127.xml"/><Relationship Id="rId335" Type="http://schemas.openxmlformats.org/officeDocument/2006/relationships/slide" Target="slides/slide334.xml"/><Relationship Id="rId542" Type="http://schemas.openxmlformats.org/officeDocument/2006/relationships/slide" Target="slides/slide541.xml"/><Relationship Id="rId987" Type="http://schemas.openxmlformats.org/officeDocument/2006/relationships/slide" Target="slides/slide986.xml"/><Relationship Id="rId1172" Type="http://schemas.openxmlformats.org/officeDocument/2006/relationships/slide" Target="slides/slide1171.xml"/><Relationship Id="rId402" Type="http://schemas.openxmlformats.org/officeDocument/2006/relationships/slide" Target="slides/slide401.xml"/><Relationship Id="rId847" Type="http://schemas.openxmlformats.org/officeDocument/2006/relationships/slide" Target="slides/slide846.xml"/><Relationship Id="rId1032" Type="http://schemas.openxmlformats.org/officeDocument/2006/relationships/slide" Target="slides/slide1031.xml"/><Relationship Id="rId1477" Type="http://schemas.openxmlformats.org/officeDocument/2006/relationships/slide" Target="slides/slide1476.xml"/><Relationship Id="rId707" Type="http://schemas.openxmlformats.org/officeDocument/2006/relationships/slide" Target="slides/slide706.xml"/><Relationship Id="rId914" Type="http://schemas.openxmlformats.org/officeDocument/2006/relationships/slide" Target="slides/slide913.xml"/><Relationship Id="rId1337" Type="http://schemas.openxmlformats.org/officeDocument/2006/relationships/slide" Target="slides/slide1336.xml"/><Relationship Id="rId1544" Type="http://schemas.openxmlformats.org/officeDocument/2006/relationships/slide" Target="slides/slide1543.xml"/><Relationship Id="rId43" Type="http://schemas.openxmlformats.org/officeDocument/2006/relationships/slide" Target="slides/slide42.xml"/><Relationship Id="rId1404" Type="http://schemas.openxmlformats.org/officeDocument/2006/relationships/slide" Target="slides/slide1403.xml"/><Relationship Id="rId1611" Type="http://schemas.openxmlformats.org/officeDocument/2006/relationships/slide" Target="slides/slide1610.xml"/><Relationship Id="rId192" Type="http://schemas.openxmlformats.org/officeDocument/2006/relationships/slide" Target="slides/slide191.xml"/><Relationship Id="rId497" Type="http://schemas.openxmlformats.org/officeDocument/2006/relationships/slide" Target="slides/slide496.xml"/><Relationship Id="rId357" Type="http://schemas.openxmlformats.org/officeDocument/2006/relationships/slide" Target="slides/slide356.xml"/><Relationship Id="rId1194" Type="http://schemas.openxmlformats.org/officeDocument/2006/relationships/slide" Target="slides/slide1193.xml"/><Relationship Id="rId217" Type="http://schemas.openxmlformats.org/officeDocument/2006/relationships/slide" Target="slides/slide216.xml"/><Relationship Id="rId564" Type="http://schemas.openxmlformats.org/officeDocument/2006/relationships/slide" Target="slides/slide563.xml"/><Relationship Id="rId771" Type="http://schemas.openxmlformats.org/officeDocument/2006/relationships/slide" Target="slides/slide770.xml"/><Relationship Id="rId869" Type="http://schemas.openxmlformats.org/officeDocument/2006/relationships/slide" Target="slides/slide868.xml"/><Relationship Id="rId1499" Type="http://schemas.openxmlformats.org/officeDocument/2006/relationships/slide" Target="slides/slide1498.xml"/><Relationship Id="rId424" Type="http://schemas.openxmlformats.org/officeDocument/2006/relationships/slide" Target="slides/slide423.xml"/><Relationship Id="rId631" Type="http://schemas.openxmlformats.org/officeDocument/2006/relationships/slide" Target="slides/slide630.xml"/><Relationship Id="rId729" Type="http://schemas.openxmlformats.org/officeDocument/2006/relationships/slide" Target="slides/slide728.xml"/><Relationship Id="rId1054" Type="http://schemas.openxmlformats.org/officeDocument/2006/relationships/slide" Target="slides/slide1053.xml"/><Relationship Id="rId1261" Type="http://schemas.openxmlformats.org/officeDocument/2006/relationships/slide" Target="slides/slide1260.xml"/><Relationship Id="rId1359" Type="http://schemas.openxmlformats.org/officeDocument/2006/relationships/slide" Target="slides/slide1358.xml"/><Relationship Id="rId936" Type="http://schemas.openxmlformats.org/officeDocument/2006/relationships/slide" Target="slides/slide935.xml"/><Relationship Id="rId1121" Type="http://schemas.openxmlformats.org/officeDocument/2006/relationships/slide" Target="slides/slide1120.xml"/><Relationship Id="rId1219" Type="http://schemas.openxmlformats.org/officeDocument/2006/relationships/slide" Target="slides/slide1218.xml"/><Relationship Id="rId1566" Type="http://schemas.openxmlformats.org/officeDocument/2006/relationships/slide" Target="slides/slide1565.xml"/><Relationship Id="rId65" Type="http://schemas.openxmlformats.org/officeDocument/2006/relationships/slide" Target="slides/slide64.xml"/><Relationship Id="rId1426" Type="http://schemas.openxmlformats.org/officeDocument/2006/relationships/slide" Target="slides/slide1425.xml"/><Relationship Id="rId1633" Type="http://schemas.openxmlformats.org/officeDocument/2006/relationships/slide" Target="slides/slide1632.xml"/><Relationship Id="rId281" Type="http://schemas.openxmlformats.org/officeDocument/2006/relationships/slide" Target="slides/slide280.xml"/><Relationship Id="rId141" Type="http://schemas.openxmlformats.org/officeDocument/2006/relationships/slide" Target="slides/slide140.xml"/><Relationship Id="rId379" Type="http://schemas.openxmlformats.org/officeDocument/2006/relationships/slide" Target="slides/slide378.xml"/><Relationship Id="rId586" Type="http://schemas.openxmlformats.org/officeDocument/2006/relationships/slide" Target="slides/slide585.xml"/><Relationship Id="rId793" Type="http://schemas.openxmlformats.org/officeDocument/2006/relationships/slide" Target="slides/slide792.xml"/><Relationship Id="rId7" Type="http://schemas.openxmlformats.org/officeDocument/2006/relationships/slide" Target="slides/slide6.xml"/><Relationship Id="rId239" Type="http://schemas.openxmlformats.org/officeDocument/2006/relationships/slide" Target="slides/slide238.xml"/><Relationship Id="rId446" Type="http://schemas.openxmlformats.org/officeDocument/2006/relationships/slide" Target="slides/slide445.xml"/><Relationship Id="rId653" Type="http://schemas.openxmlformats.org/officeDocument/2006/relationships/slide" Target="slides/slide652.xml"/><Relationship Id="rId1076" Type="http://schemas.openxmlformats.org/officeDocument/2006/relationships/slide" Target="slides/slide1075.xml"/><Relationship Id="rId1283" Type="http://schemas.openxmlformats.org/officeDocument/2006/relationships/slide" Target="slides/slide1282.xml"/><Relationship Id="rId1490" Type="http://schemas.openxmlformats.org/officeDocument/2006/relationships/slide" Target="slides/slide1489.xml"/><Relationship Id="rId306" Type="http://schemas.openxmlformats.org/officeDocument/2006/relationships/slide" Target="slides/slide305.xml"/><Relationship Id="rId860" Type="http://schemas.openxmlformats.org/officeDocument/2006/relationships/slide" Target="slides/slide859.xml"/><Relationship Id="rId958" Type="http://schemas.openxmlformats.org/officeDocument/2006/relationships/slide" Target="slides/slide957.xml"/><Relationship Id="rId1143" Type="http://schemas.openxmlformats.org/officeDocument/2006/relationships/slide" Target="slides/slide1142.xml"/><Relationship Id="rId1588" Type="http://schemas.openxmlformats.org/officeDocument/2006/relationships/slide" Target="slides/slide1587.xml"/><Relationship Id="rId87" Type="http://schemas.openxmlformats.org/officeDocument/2006/relationships/slide" Target="slides/slide86.xml"/><Relationship Id="rId513" Type="http://schemas.openxmlformats.org/officeDocument/2006/relationships/slide" Target="slides/slide512.xml"/><Relationship Id="rId720" Type="http://schemas.openxmlformats.org/officeDocument/2006/relationships/slide" Target="slides/slide719.xml"/><Relationship Id="rId818" Type="http://schemas.openxmlformats.org/officeDocument/2006/relationships/slide" Target="slides/slide817.xml"/><Relationship Id="rId1350" Type="http://schemas.openxmlformats.org/officeDocument/2006/relationships/slide" Target="slides/slide1349.xml"/><Relationship Id="rId1448" Type="http://schemas.openxmlformats.org/officeDocument/2006/relationships/slide" Target="slides/slide1447.xml"/><Relationship Id="rId1655" Type="http://schemas.openxmlformats.org/officeDocument/2006/relationships/slide" Target="slides/slide1654.xml"/><Relationship Id="rId1003" Type="http://schemas.openxmlformats.org/officeDocument/2006/relationships/slide" Target="slides/slide1002.xml"/><Relationship Id="rId1210" Type="http://schemas.openxmlformats.org/officeDocument/2006/relationships/slide" Target="slides/slide1209.xml"/><Relationship Id="rId1308" Type="http://schemas.openxmlformats.org/officeDocument/2006/relationships/slide" Target="slides/slide1307.xml"/><Relationship Id="rId1515" Type="http://schemas.openxmlformats.org/officeDocument/2006/relationships/slide" Target="slides/slide1514.xml"/><Relationship Id="rId14" Type="http://schemas.openxmlformats.org/officeDocument/2006/relationships/slide" Target="slides/slide13.xml"/><Relationship Id="rId163" Type="http://schemas.openxmlformats.org/officeDocument/2006/relationships/slide" Target="slides/slide162.xml"/><Relationship Id="rId370" Type="http://schemas.openxmlformats.org/officeDocument/2006/relationships/slide" Target="slides/slide369.xml"/><Relationship Id="rId230" Type="http://schemas.openxmlformats.org/officeDocument/2006/relationships/slide" Target="slides/slide229.xml"/><Relationship Id="rId468" Type="http://schemas.openxmlformats.org/officeDocument/2006/relationships/slide" Target="slides/slide467.xml"/><Relationship Id="rId675" Type="http://schemas.openxmlformats.org/officeDocument/2006/relationships/slide" Target="slides/slide674.xml"/><Relationship Id="rId882" Type="http://schemas.openxmlformats.org/officeDocument/2006/relationships/slide" Target="slides/slide881.xml"/><Relationship Id="rId1098" Type="http://schemas.openxmlformats.org/officeDocument/2006/relationships/slide" Target="slides/slide1097.xml"/><Relationship Id="rId328" Type="http://schemas.openxmlformats.org/officeDocument/2006/relationships/slide" Target="slides/slide327.xml"/><Relationship Id="rId535" Type="http://schemas.openxmlformats.org/officeDocument/2006/relationships/slide" Target="slides/slide534.xml"/><Relationship Id="rId742" Type="http://schemas.openxmlformats.org/officeDocument/2006/relationships/slide" Target="slides/slide741.xml"/><Relationship Id="rId1165" Type="http://schemas.openxmlformats.org/officeDocument/2006/relationships/slide" Target="slides/slide1164.xml"/><Relationship Id="rId1372" Type="http://schemas.openxmlformats.org/officeDocument/2006/relationships/slide" Target="slides/slide1371.xml"/><Relationship Id="rId602" Type="http://schemas.openxmlformats.org/officeDocument/2006/relationships/slide" Target="slides/slide601.xml"/><Relationship Id="rId1025" Type="http://schemas.openxmlformats.org/officeDocument/2006/relationships/slide" Target="slides/slide1024.xml"/><Relationship Id="rId1232" Type="http://schemas.openxmlformats.org/officeDocument/2006/relationships/slide" Target="slides/slide1231.xml"/><Relationship Id="rId907" Type="http://schemas.openxmlformats.org/officeDocument/2006/relationships/slide" Target="slides/slide906.xml"/><Relationship Id="rId1537" Type="http://schemas.openxmlformats.org/officeDocument/2006/relationships/slide" Target="slides/slide1536.xml"/><Relationship Id="rId36" Type="http://schemas.openxmlformats.org/officeDocument/2006/relationships/slide" Target="slides/slide35.xml"/><Relationship Id="rId1604" Type="http://schemas.openxmlformats.org/officeDocument/2006/relationships/slide" Target="slides/slide1603.xml"/><Relationship Id="rId185" Type="http://schemas.openxmlformats.org/officeDocument/2006/relationships/slide" Target="slides/slide184.xml"/><Relationship Id="rId392" Type="http://schemas.openxmlformats.org/officeDocument/2006/relationships/slide" Target="slides/slide391.xml"/><Relationship Id="rId697" Type="http://schemas.openxmlformats.org/officeDocument/2006/relationships/slide" Target="slides/slide696.xml"/><Relationship Id="rId252" Type="http://schemas.openxmlformats.org/officeDocument/2006/relationships/slide" Target="slides/slide251.xml"/><Relationship Id="rId1187" Type="http://schemas.openxmlformats.org/officeDocument/2006/relationships/slide" Target="slides/slide1186.xml"/><Relationship Id="rId112" Type="http://schemas.openxmlformats.org/officeDocument/2006/relationships/slide" Target="slides/slide111.xml"/><Relationship Id="rId557" Type="http://schemas.openxmlformats.org/officeDocument/2006/relationships/slide" Target="slides/slide556.xml"/><Relationship Id="rId764" Type="http://schemas.openxmlformats.org/officeDocument/2006/relationships/slide" Target="slides/slide763.xml"/><Relationship Id="rId971" Type="http://schemas.openxmlformats.org/officeDocument/2006/relationships/slide" Target="slides/slide970.xml"/><Relationship Id="rId1394" Type="http://schemas.openxmlformats.org/officeDocument/2006/relationships/slide" Target="slides/slide1393.xml"/><Relationship Id="rId417" Type="http://schemas.openxmlformats.org/officeDocument/2006/relationships/slide" Target="slides/slide416.xml"/><Relationship Id="rId624" Type="http://schemas.openxmlformats.org/officeDocument/2006/relationships/slide" Target="slides/slide623.xml"/><Relationship Id="rId831" Type="http://schemas.openxmlformats.org/officeDocument/2006/relationships/slide" Target="slides/slide830.xml"/><Relationship Id="rId1047" Type="http://schemas.openxmlformats.org/officeDocument/2006/relationships/slide" Target="slides/slide1046.xml"/><Relationship Id="rId1254" Type="http://schemas.openxmlformats.org/officeDocument/2006/relationships/slide" Target="slides/slide1253.xml"/><Relationship Id="rId1461" Type="http://schemas.openxmlformats.org/officeDocument/2006/relationships/slide" Target="slides/slide1460.xml"/><Relationship Id="rId929" Type="http://schemas.openxmlformats.org/officeDocument/2006/relationships/slide" Target="slides/slide928.xml"/><Relationship Id="rId1114" Type="http://schemas.openxmlformats.org/officeDocument/2006/relationships/slide" Target="slides/slide1113.xml"/><Relationship Id="rId1321" Type="http://schemas.openxmlformats.org/officeDocument/2006/relationships/slide" Target="slides/slide1320.xml"/><Relationship Id="rId1559" Type="http://schemas.openxmlformats.org/officeDocument/2006/relationships/slide" Target="slides/slide1558.xml"/><Relationship Id="rId58" Type="http://schemas.openxmlformats.org/officeDocument/2006/relationships/slide" Target="slides/slide57.xml"/><Relationship Id="rId1419" Type="http://schemas.openxmlformats.org/officeDocument/2006/relationships/slide" Target="slides/slide1418.xml"/><Relationship Id="rId1626" Type="http://schemas.openxmlformats.org/officeDocument/2006/relationships/slide" Target="slides/slide1625.xml"/><Relationship Id="rId274" Type="http://schemas.openxmlformats.org/officeDocument/2006/relationships/slide" Target="slides/slide273.xml"/><Relationship Id="rId481" Type="http://schemas.openxmlformats.org/officeDocument/2006/relationships/slide" Target="slides/slide480.xml"/><Relationship Id="rId134" Type="http://schemas.openxmlformats.org/officeDocument/2006/relationships/slide" Target="slides/slide133.xml"/><Relationship Id="rId579" Type="http://schemas.openxmlformats.org/officeDocument/2006/relationships/slide" Target="slides/slide578.xml"/><Relationship Id="rId786" Type="http://schemas.openxmlformats.org/officeDocument/2006/relationships/slide" Target="slides/slide785.xml"/><Relationship Id="rId993" Type="http://schemas.openxmlformats.org/officeDocument/2006/relationships/slide" Target="slides/slide992.xml"/><Relationship Id="rId341" Type="http://schemas.openxmlformats.org/officeDocument/2006/relationships/slide" Target="slides/slide340.xml"/><Relationship Id="rId439" Type="http://schemas.openxmlformats.org/officeDocument/2006/relationships/slide" Target="slides/slide438.xml"/><Relationship Id="rId646" Type="http://schemas.openxmlformats.org/officeDocument/2006/relationships/slide" Target="slides/slide645.xml"/><Relationship Id="rId1069" Type="http://schemas.openxmlformats.org/officeDocument/2006/relationships/slide" Target="slides/slide1068.xml"/><Relationship Id="rId1276" Type="http://schemas.openxmlformats.org/officeDocument/2006/relationships/slide" Target="slides/slide1275.xml"/><Relationship Id="rId1483" Type="http://schemas.openxmlformats.org/officeDocument/2006/relationships/slide" Target="slides/slide1482.xml"/><Relationship Id="rId201" Type="http://schemas.openxmlformats.org/officeDocument/2006/relationships/slide" Target="slides/slide200.xml"/><Relationship Id="rId506" Type="http://schemas.openxmlformats.org/officeDocument/2006/relationships/slide" Target="slides/slide505.xml"/><Relationship Id="rId853" Type="http://schemas.openxmlformats.org/officeDocument/2006/relationships/slide" Target="slides/slide852.xml"/><Relationship Id="rId1136" Type="http://schemas.openxmlformats.org/officeDocument/2006/relationships/slide" Target="slides/slide1135.xml"/><Relationship Id="rId713" Type="http://schemas.openxmlformats.org/officeDocument/2006/relationships/slide" Target="slides/slide712.xml"/><Relationship Id="rId920" Type="http://schemas.openxmlformats.org/officeDocument/2006/relationships/slide" Target="slides/slide919.xml"/><Relationship Id="rId1343" Type="http://schemas.openxmlformats.org/officeDocument/2006/relationships/slide" Target="slides/slide1342.xml"/><Relationship Id="rId1550" Type="http://schemas.openxmlformats.org/officeDocument/2006/relationships/slide" Target="slides/slide1549.xml"/><Relationship Id="rId1648" Type="http://schemas.openxmlformats.org/officeDocument/2006/relationships/slide" Target="slides/slide1647.xml"/><Relationship Id="rId1203" Type="http://schemas.openxmlformats.org/officeDocument/2006/relationships/slide" Target="slides/slide1202.xml"/><Relationship Id="rId1410" Type="http://schemas.openxmlformats.org/officeDocument/2006/relationships/slide" Target="slides/slide1409.xml"/><Relationship Id="rId1508" Type="http://schemas.openxmlformats.org/officeDocument/2006/relationships/slide" Target="slides/slide1507.xml"/><Relationship Id="rId296" Type="http://schemas.openxmlformats.org/officeDocument/2006/relationships/slide" Target="slides/slide295.xml"/><Relationship Id="rId156" Type="http://schemas.openxmlformats.org/officeDocument/2006/relationships/slide" Target="slides/slide155.xml"/><Relationship Id="rId363" Type="http://schemas.openxmlformats.org/officeDocument/2006/relationships/slide" Target="slides/slide362.xml"/><Relationship Id="rId570" Type="http://schemas.openxmlformats.org/officeDocument/2006/relationships/slide" Target="slides/slide569.xml"/><Relationship Id="rId223" Type="http://schemas.openxmlformats.org/officeDocument/2006/relationships/slide" Target="slides/slide222.xml"/><Relationship Id="rId430" Type="http://schemas.openxmlformats.org/officeDocument/2006/relationships/slide" Target="slides/slide429.xml"/><Relationship Id="rId668" Type="http://schemas.openxmlformats.org/officeDocument/2006/relationships/slide" Target="slides/slide667.xml"/><Relationship Id="rId875" Type="http://schemas.openxmlformats.org/officeDocument/2006/relationships/slide" Target="slides/slide874.xml"/><Relationship Id="rId1060" Type="http://schemas.openxmlformats.org/officeDocument/2006/relationships/slide" Target="slides/slide1059.xml"/><Relationship Id="rId1298" Type="http://schemas.openxmlformats.org/officeDocument/2006/relationships/slide" Target="slides/slide1297.xml"/><Relationship Id="rId528" Type="http://schemas.openxmlformats.org/officeDocument/2006/relationships/slide" Target="slides/slide527.xml"/><Relationship Id="rId735" Type="http://schemas.openxmlformats.org/officeDocument/2006/relationships/slide" Target="slides/slide734.xml"/><Relationship Id="rId942" Type="http://schemas.openxmlformats.org/officeDocument/2006/relationships/slide" Target="slides/slide941.xml"/><Relationship Id="rId1158" Type="http://schemas.openxmlformats.org/officeDocument/2006/relationships/slide" Target="slides/slide1157.xml"/><Relationship Id="rId1365" Type="http://schemas.openxmlformats.org/officeDocument/2006/relationships/slide" Target="slides/slide1364.xml"/><Relationship Id="rId1572" Type="http://schemas.openxmlformats.org/officeDocument/2006/relationships/slide" Target="slides/slide1571.xml"/><Relationship Id="rId1018" Type="http://schemas.openxmlformats.org/officeDocument/2006/relationships/slide" Target="slides/slide1017.xml"/><Relationship Id="rId1225" Type="http://schemas.openxmlformats.org/officeDocument/2006/relationships/slide" Target="slides/slide1224.xml"/><Relationship Id="rId1432" Type="http://schemas.openxmlformats.org/officeDocument/2006/relationships/slide" Target="slides/slide1431.xml"/><Relationship Id="rId71" Type="http://schemas.openxmlformats.org/officeDocument/2006/relationships/slide" Target="slides/slide70.xml"/><Relationship Id="rId802" Type="http://schemas.openxmlformats.org/officeDocument/2006/relationships/slide" Target="slides/slide801.xml"/><Relationship Id="rId29" Type="http://schemas.openxmlformats.org/officeDocument/2006/relationships/slide" Target="slides/slide28.xml"/><Relationship Id="rId178" Type="http://schemas.openxmlformats.org/officeDocument/2006/relationships/slide" Target="slides/slide177.xml"/><Relationship Id="rId385" Type="http://schemas.openxmlformats.org/officeDocument/2006/relationships/slide" Target="slides/slide384.xml"/><Relationship Id="rId592" Type="http://schemas.openxmlformats.org/officeDocument/2006/relationships/slide" Target="slides/slide591.xml"/><Relationship Id="rId245" Type="http://schemas.openxmlformats.org/officeDocument/2006/relationships/slide" Target="slides/slide244.xml"/><Relationship Id="rId452" Type="http://schemas.openxmlformats.org/officeDocument/2006/relationships/slide" Target="slides/slide451.xml"/><Relationship Id="rId897" Type="http://schemas.openxmlformats.org/officeDocument/2006/relationships/slide" Target="slides/slide896.xml"/><Relationship Id="rId1082" Type="http://schemas.openxmlformats.org/officeDocument/2006/relationships/slide" Target="slides/slide1081.xml"/><Relationship Id="rId105" Type="http://schemas.openxmlformats.org/officeDocument/2006/relationships/slide" Target="slides/slide104.xml"/><Relationship Id="rId312" Type="http://schemas.openxmlformats.org/officeDocument/2006/relationships/slide" Target="slides/slide311.xml"/><Relationship Id="rId757" Type="http://schemas.openxmlformats.org/officeDocument/2006/relationships/slide" Target="slides/slide756.xml"/><Relationship Id="rId964" Type="http://schemas.openxmlformats.org/officeDocument/2006/relationships/slide" Target="slides/slide963.xml"/><Relationship Id="rId1387" Type="http://schemas.openxmlformats.org/officeDocument/2006/relationships/slide" Target="slides/slide1386.xml"/><Relationship Id="rId1594" Type="http://schemas.openxmlformats.org/officeDocument/2006/relationships/slide" Target="slides/slide1593.xml"/><Relationship Id="rId93" Type="http://schemas.openxmlformats.org/officeDocument/2006/relationships/slide" Target="slides/slide92.xml"/><Relationship Id="rId617" Type="http://schemas.openxmlformats.org/officeDocument/2006/relationships/slide" Target="slides/slide616.xml"/><Relationship Id="rId824" Type="http://schemas.openxmlformats.org/officeDocument/2006/relationships/slide" Target="slides/slide823.xml"/><Relationship Id="rId1247" Type="http://schemas.openxmlformats.org/officeDocument/2006/relationships/slide" Target="slides/slide1246.xml"/><Relationship Id="rId1454" Type="http://schemas.openxmlformats.org/officeDocument/2006/relationships/slide" Target="slides/slide1453.xml"/><Relationship Id="rId1661" Type="http://schemas.openxmlformats.org/officeDocument/2006/relationships/slide" Target="slides/slide1660.xml"/><Relationship Id="rId1107" Type="http://schemas.openxmlformats.org/officeDocument/2006/relationships/slide" Target="slides/slide1106.xml"/><Relationship Id="rId1314" Type="http://schemas.openxmlformats.org/officeDocument/2006/relationships/slide" Target="slides/slide1313.xml"/><Relationship Id="rId1521" Type="http://schemas.openxmlformats.org/officeDocument/2006/relationships/slide" Target="slides/slide1520.xml"/><Relationship Id="rId1619" Type="http://schemas.openxmlformats.org/officeDocument/2006/relationships/slide" Target="slides/slide1618.xml"/><Relationship Id="rId20" Type="http://schemas.openxmlformats.org/officeDocument/2006/relationships/slide" Target="slides/slide19.xml"/><Relationship Id="rId267" Type="http://schemas.openxmlformats.org/officeDocument/2006/relationships/slide" Target="slides/slide266.xml"/><Relationship Id="rId474" Type="http://schemas.openxmlformats.org/officeDocument/2006/relationships/slide" Target="slides/slide473.xml"/><Relationship Id="rId127" Type="http://schemas.openxmlformats.org/officeDocument/2006/relationships/slide" Target="slides/slide126.xml"/><Relationship Id="rId681" Type="http://schemas.openxmlformats.org/officeDocument/2006/relationships/slide" Target="slides/slide680.xml"/><Relationship Id="rId779" Type="http://schemas.openxmlformats.org/officeDocument/2006/relationships/slide" Target="slides/slide778.xml"/><Relationship Id="rId986" Type="http://schemas.openxmlformats.org/officeDocument/2006/relationships/slide" Target="slides/slide985.xml"/><Relationship Id="rId334" Type="http://schemas.openxmlformats.org/officeDocument/2006/relationships/slide" Target="slides/slide333.xml"/><Relationship Id="rId541" Type="http://schemas.openxmlformats.org/officeDocument/2006/relationships/slide" Target="slides/slide540.xml"/><Relationship Id="rId639" Type="http://schemas.openxmlformats.org/officeDocument/2006/relationships/slide" Target="slides/slide638.xml"/><Relationship Id="rId1171" Type="http://schemas.openxmlformats.org/officeDocument/2006/relationships/slide" Target="slides/slide1170.xml"/><Relationship Id="rId1269" Type="http://schemas.openxmlformats.org/officeDocument/2006/relationships/slide" Target="slides/slide1268.xml"/><Relationship Id="rId1476" Type="http://schemas.openxmlformats.org/officeDocument/2006/relationships/slide" Target="slides/slide1475.xml"/><Relationship Id="rId401" Type="http://schemas.openxmlformats.org/officeDocument/2006/relationships/slide" Target="slides/slide400.xml"/><Relationship Id="rId846" Type="http://schemas.openxmlformats.org/officeDocument/2006/relationships/slide" Target="slides/slide845.xml"/><Relationship Id="rId1031" Type="http://schemas.openxmlformats.org/officeDocument/2006/relationships/slide" Target="slides/slide1030.xml"/><Relationship Id="rId1129" Type="http://schemas.openxmlformats.org/officeDocument/2006/relationships/slide" Target="slides/slide1128.xml"/><Relationship Id="rId706" Type="http://schemas.openxmlformats.org/officeDocument/2006/relationships/slide" Target="slides/slide705.xml"/><Relationship Id="rId913" Type="http://schemas.openxmlformats.org/officeDocument/2006/relationships/slide" Target="slides/slide912.xml"/><Relationship Id="rId1336" Type="http://schemas.openxmlformats.org/officeDocument/2006/relationships/slide" Target="slides/slide1335.xml"/><Relationship Id="rId1543" Type="http://schemas.openxmlformats.org/officeDocument/2006/relationships/slide" Target="slides/slide1542.xml"/><Relationship Id="rId42" Type="http://schemas.openxmlformats.org/officeDocument/2006/relationships/slide" Target="slides/slide41.xml"/><Relationship Id="rId1403" Type="http://schemas.openxmlformats.org/officeDocument/2006/relationships/slide" Target="slides/slide1402.xml"/><Relationship Id="rId1610" Type="http://schemas.openxmlformats.org/officeDocument/2006/relationships/slide" Target="slides/slide1609.xml"/><Relationship Id="rId191" Type="http://schemas.openxmlformats.org/officeDocument/2006/relationships/slide" Target="slides/slide190.xml"/><Relationship Id="rId289" Type="http://schemas.openxmlformats.org/officeDocument/2006/relationships/slide" Target="slides/slide288.xml"/><Relationship Id="rId496" Type="http://schemas.openxmlformats.org/officeDocument/2006/relationships/slide" Target="slides/slide495.xml"/><Relationship Id="rId149" Type="http://schemas.openxmlformats.org/officeDocument/2006/relationships/slide" Target="slides/slide148.xml"/><Relationship Id="rId356" Type="http://schemas.openxmlformats.org/officeDocument/2006/relationships/slide" Target="slides/slide355.xml"/><Relationship Id="rId563" Type="http://schemas.openxmlformats.org/officeDocument/2006/relationships/slide" Target="slides/slide562.xml"/><Relationship Id="rId770" Type="http://schemas.openxmlformats.org/officeDocument/2006/relationships/slide" Target="slides/slide769.xml"/><Relationship Id="rId1193" Type="http://schemas.openxmlformats.org/officeDocument/2006/relationships/slide" Target="slides/slide1192.xml"/><Relationship Id="rId216" Type="http://schemas.openxmlformats.org/officeDocument/2006/relationships/slide" Target="slides/slide215.xml"/><Relationship Id="rId423" Type="http://schemas.openxmlformats.org/officeDocument/2006/relationships/slide" Target="slides/slide422.xml"/><Relationship Id="rId868" Type="http://schemas.openxmlformats.org/officeDocument/2006/relationships/slide" Target="slides/slide867.xml"/><Relationship Id="rId1053" Type="http://schemas.openxmlformats.org/officeDocument/2006/relationships/slide" Target="slides/slide1052.xml"/><Relationship Id="rId1260" Type="http://schemas.openxmlformats.org/officeDocument/2006/relationships/slide" Target="slides/slide1259.xml"/><Relationship Id="rId1498" Type="http://schemas.openxmlformats.org/officeDocument/2006/relationships/slide" Target="slides/slide1497.xml"/><Relationship Id="rId630" Type="http://schemas.openxmlformats.org/officeDocument/2006/relationships/slide" Target="slides/slide629.xml"/><Relationship Id="rId728" Type="http://schemas.openxmlformats.org/officeDocument/2006/relationships/slide" Target="slides/slide727.xml"/><Relationship Id="rId935" Type="http://schemas.openxmlformats.org/officeDocument/2006/relationships/slide" Target="slides/slide934.xml"/><Relationship Id="rId1358" Type="http://schemas.openxmlformats.org/officeDocument/2006/relationships/slide" Target="slides/slide1357.xml"/><Relationship Id="rId1565" Type="http://schemas.openxmlformats.org/officeDocument/2006/relationships/slide" Target="slides/slide1564.xml"/><Relationship Id="rId64" Type="http://schemas.openxmlformats.org/officeDocument/2006/relationships/slide" Target="slides/slide63.xml"/><Relationship Id="rId1120" Type="http://schemas.openxmlformats.org/officeDocument/2006/relationships/slide" Target="slides/slide1119.xml"/><Relationship Id="rId1218" Type="http://schemas.openxmlformats.org/officeDocument/2006/relationships/slide" Target="slides/slide1217.xml"/><Relationship Id="rId1425" Type="http://schemas.openxmlformats.org/officeDocument/2006/relationships/slide" Target="slides/slide1424.xml"/><Relationship Id="rId1632" Type="http://schemas.openxmlformats.org/officeDocument/2006/relationships/slide" Target="slides/slide1631.xml"/><Relationship Id="rId280" Type="http://schemas.openxmlformats.org/officeDocument/2006/relationships/slide" Target="slides/slide279.xml"/><Relationship Id="rId140" Type="http://schemas.openxmlformats.org/officeDocument/2006/relationships/slide" Target="slides/slide139.xml"/><Relationship Id="rId378" Type="http://schemas.openxmlformats.org/officeDocument/2006/relationships/slide" Target="slides/slide377.xml"/><Relationship Id="rId585" Type="http://schemas.openxmlformats.org/officeDocument/2006/relationships/slide" Target="slides/slide584.xml"/><Relationship Id="rId792" Type="http://schemas.openxmlformats.org/officeDocument/2006/relationships/slide" Target="slides/slide791.xml"/><Relationship Id="rId6" Type="http://schemas.openxmlformats.org/officeDocument/2006/relationships/slide" Target="slides/slide5.xml"/><Relationship Id="rId238" Type="http://schemas.openxmlformats.org/officeDocument/2006/relationships/slide" Target="slides/slide237.xml"/><Relationship Id="rId445" Type="http://schemas.openxmlformats.org/officeDocument/2006/relationships/slide" Target="slides/slide444.xml"/><Relationship Id="rId652" Type="http://schemas.openxmlformats.org/officeDocument/2006/relationships/slide" Target="slides/slide651.xml"/><Relationship Id="rId1075" Type="http://schemas.openxmlformats.org/officeDocument/2006/relationships/slide" Target="slides/slide1074.xml"/><Relationship Id="rId1282" Type="http://schemas.openxmlformats.org/officeDocument/2006/relationships/slide" Target="slides/slide1281.xml"/><Relationship Id="rId305" Type="http://schemas.openxmlformats.org/officeDocument/2006/relationships/slide" Target="slides/slide304.xml"/><Relationship Id="rId512" Type="http://schemas.openxmlformats.org/officeDocument/2006/relationships/slide" Target="slides/slide511.xml"/><Relationship Id="rId957" Type="http://schemas.openxmlformats.org/officeDocument/2006/relationships/slide" Target="slides/slide956.xml"/><Relationship Id="rId1142" Type="http://schemas.openxmlformats.org/officeDocument/2006/relationships/slide" Target="slides/slide1141.xml"/><Relationship Id="rId1587" Type="http://schemas.openxmlformats.org/officeDocument/2006/relationships/slide" Target="slides/slide1586.xml"/><Relationship Id="rId86" Type="http://schemas.openxmlformats.org/officeDocument/2006/relationships/slide" Target="slides/slide85.xml"/><Relationship Id="rId817" Type="http://schemas.openxmlformats.org/officeDocument/2006/relationships/slide" Target="slides/slide816.xml"/><Relationship Id="rId1002" Type="http://schemas.openxmlformats.org/officeDocument/2006/relationships/slide" Target="slides/slide1001.xml"/><Relationship Id="rId1447" Type="http://schemas.openxmlformats.org/officeDocument/2006/relationships/slide" Target="slides/slide1446.xml"/><Relationship Id="rId1654" Type="http://schemas.openxmlformats.org/officeDocument/2006/relationships/slide" Target="slides/slide1653.xml"/><Relationship Id="rId1307" Type="http://schemas.openxmlformats.org/officeDocument/2006/relationships/slide" Target="slides/slide1306.xml"/><Relationship Id="rId1514" Type="http://schemas.openxmlformats.org/officeDocument/2006/relationships/slide" Target="slides/slide1513.xml"/><Relationship Id="rId13" Type="http://schemas.openxmlformats.org/officeDocument/2006/relationships/slide" Target="slides/slide12.xml"/><Relationship Id="rId162" Type="http://schemas.openxmlformats.org/officeDocument/2006/relationships/slide" Target="slides/slide161.xml"/><Relationship Id="rId467" Type="http://schemas.openxmlformats.org/officeDocument/2006/relationships/slide" Target="slides/slide466.xml"/><Relationship Id="rId1097" Type="http://schemas.openxmlformats.org/officeDocument/2006/relationships/slide" Target="slides/slide1096.xml"/><Relationship Id="rId674" Type="http://schemas.openxmlformats.org/officeDocument/2006/relationships/slide" Target="slides/slide673.xml"/><Relationship Id="rId881" Type="http://schemas.openxmlformats.org/officeDocument/2006/relationships/slide" Target="slides/slide880.xml"/><Relationship Id="rId979" Type="http://schemas.openxmlformats.org/officeDocument/2006/relationships/slide" Target="slides/slide978.xml"/><Relationship Id="rId327" Type="http://schemas.openxmlformats.org/officeDocument/2006/relationships/slide" Target="slides/slide326.xml"/><Relationship Id="rId534" Type="http://schemas.openxmlformats.org/officeDocument/2006/relationships/slide" Target="slides/slide533.xml"/><Relationship Id="rId741" Type="http://schemas.openxmlformats.org/officeDocument/2006/relationships/slide" Target="slides/slide740.xml"/><Relationship Id="rId839" Type="http://schemas.openxmlformats.org/officeDocument/2006/relationships/slide" Target="slides/slide838.xml"/><Relationship Id="rId1164" Type="http://schemas.openxmlformats.org/officeDocument/2006/relationships/slide" Target="slides/slide1163.xml"/><Relationship Id="rId1371" Type="http://schemas.openxmlformats.org/officeDocument/2006/relationships/slide" Target="slides/slide1370.xml"/><Relationship Id="rId1469" Type="http://schemas.openxmlformats.org/officeDocument/2006/relationships/slide" Target="slides/slide1468.xml"/><Relationship Id="rId601" Type="http://schemas.openxmlformats.org/officeDocument/2006/relationships/slide" Target="slides/slide600.xml"/><Relationship Id="rId1024" Type="http://schemas.openxmlformats.org/officeDocument/2006/relationships/slide" Target="slides/slide1023.xml"/><Relationship Id="rId1231" Type="http://schemas.openxmlformats.org/officeDocument/2006/relationships/slide" Target="slides/slide1230.xml"/><Relationship Id="rId1676" Type="http://schemas.microsoft.com/office/2006/relationships/vbaProject" Target="vbaProject.bin"/><Relationship Id="rId906" Type="http://schemas.openxmlformats.org/officeDocument/2006/relationships/slide" Target="slides/slide905.xml"/><Relationship Id="rId1329" Type="http://schemas.openxmlformats.org/officeDocument/2006/relationships/slide" Target="slides/slide1328.xml"/><Relationship Id="rId1536" Type="http://schemas.openxmlformats.org/officeDocument/2006/relationships/slide" Target="slides/slide1535.xml"/><Relationship Id="rId35" Type="http://schemas.openxmlformats.org/officeDocument/2006/relationships/slide" Target="slides/slide34.xml"/><Relationship Id="rId1603" Type="http://schemas.openxmlformats.org/officeDocument/2006/relationships/slide" Target="slides/slide1602.xml"/><Relationship Id="rId184" Type="http://schemas.openxmlformats.org/officeDocument/2006/relationships/slide" Target="slides/slide183.xml"/><Relationship Id="rId391" Type="http://schemas.openxmlformats.org/officeDocument/2006/relationships/slide" Target="slides/slide390.xml"/><Relationship Id="rId251" Type="http://schemas.openxmlformats.org/officeDocument/2006/relationships/slide" Target="slides/slide250.xml"/><Relationship Id="rId489" Type="http://schemas.openxmlformats.org/officeDocument/2006/relationships/slide" Target="slides/slide488.xml"/><Relationship Id="rId696" Type="http://schemas.openxmlformats.org/officeDocument/2006/relationships/slide" Target="slides/slide695.xml"/><Relationship Id="rId349" Type="http://schemas.openxmlformats.org/officeDocument/2006/relationships/slide" Target="slides/slide348.xml"/><Relationship Id="rId556" Type="http://schemas.openxmlformats.org/officeDocument/2006/relationships/slide" Target="slides/slide555.xml"/><Relationship Id="rId763" Type="http://schemas.openxmlformats.org/officeDocument/2006/relationships/slide" Target="slides/slide762.xml"/><Relationship Id="rId1186" Type="http://schemas.openxmlformats.org/officeDocument/2006/relationships/slide" Target="slides/slide1185.xml"/><Relationship Id="rId1393" Type="http://schemas.openxmlformats.org/officeDocument/2006/relationships/slide" Target="slides/slide1392.xml"/><Relationship Id="rId111" Type="http://schemas.openxmlformats.org/officeDocument/2006/relationships/slide" Target="slides/slide110.xml"/><Relationship Id="rId209" Type="http://schemas.openxmlformats.org/officeDocument/2006/relationships/slide" Target="slides/slide208.xml"/><Relationship Id="rId416" Type="http://schemas.openxmlformats.org/officeDocument/2006/relationships/slide" Target="slides/slide415.xml"/><Relationship Id="rId970" Type="http://schemas.openxmlformats.org/officeDocument/2006/relationships/slide" Target="slides/slide969.xml"/><Relationship Id="rId1046" Type="http://schemas.openxmlformats.org/officeDocument/2006/relationships/slide" Target="slides/slide1045.xml"/><Relationship Id="rId1253" Type="http://schemas.openxmlformats.org/officeDocument/2006/relationships/slide" Target="slides/slide1252.xml"/><Relationship Id="rId623" Type="http://schemas.openxmlformats.org/officeDocument/2006/relationships/slide" Target="slides/slide622.xml"/><Relationship Id="rId830" Type="http://schemas.openxmlformats.org/officeDocument/2006/relationships/slide" Target="slides/slide829.xml"/><Relationship Id="rId928" Type="http://schemas.openxmlformats.org/officeDocument/2006/relationships/slide" Target="slides/slide927.xml"/><Relationship Id="rId1460" Type="http://schemas.openxmlformats.org/officeDocument/2006/relationships/slide" Target="slides/slide1459.xml"/><Relationship Id="rId1558" Type="http://schemas.openxmlformats.org/officeDocument/2006/relationships/slide" Target="slides/slide1557.xml"/><Relationship Id="rId57" Type="http://schemas.openxmlformats.org/officeDocument/2006/relationships/slide" Target="slides/slide56.xml"/><Relationship Id="rId1113" Type="http://schemas.openxmlformats.org/officeDocument/2006/relationships/slide" Target="slides/slide1112.xml"/><Relationship Id="rId1320" Type="http://schemas.openxmlformats.org/officeDocument/2006/relationships/slide" Target="slides/slide1319.xml"/><Relationship Id="rId1418" Type="http://schemas.openxmlformats.org/officeDocument/2006/relationships/slide" Target="slides/slide1417.xml"/><Relationship Id="rId1625" Type="http://schemas.openxmlformats.org/officeDocument/2006/relationships/slide" Target="slides/slide1624.xml"/><Relationship Id="rId273" Type="http://schemas.openxmlformats.org/officeDocument/2006/relationships/slide" Target="slides/slide272.xml"/><Relationship Id="rId480" Type="http://schemas.openxmlformats.org/officeDocument/2006/relationships/slide" Target="slides/slide479.xml"/><Relationship Id="rId133" Type="http://schemas.openxmlformats.org/officeDocument/2006/relationships/slide" Target="slides/slide132.xml"/><Relationship Id="rId340" Type="http://schemas.openxmlformats.org/officeDocument/2006/relationships/slide" Target="slides/slide339.xml"/><Relationship Id="rId578" Type="http://schemas.openxmlformats.org/officeDocument/2006/relationships/slide" Target="slides/slide577.xml"/><Relationship Id="rId785" Type="http://schemas.openxmlformats.org/officeDocument/2006/relationships/slide" Target="slides/slide784.xml"/><Relationship Id="rId992" Type="http://schemas.openxmlformats.org/officeDocument/2006/relationships/slide" Target="slides/slide991.xml"/><Relationship Id="rId200" Type="http://schemas.openxmlformats.org/officeDocument/2006/relationships/slide" Target="slides/slide199.xml"/><Relationship Id="rId438" Type="http://schemas.openxmlformats.org/officeDocument/2006/relationships/slide" Target="slides/slide437.xml"/><Relationship Id="rId645" Type="http://schemas.openxmlformats.org/officeDocument/2006/relationships/slide" Target="slides/slide644.xml"/><Relationship Id="rId852" Type="http://schemas.openxmlformats.org/officeDocument/2006/relationships/slide" Target="slides/slide851.xml"/><Relationship Id="rId1068" Type="http://schemas.openxmlformats.org/officeDocument/2006/relationships/slide" Target="slides/slide1067.xml"/><Relationship Id="rId1275" Type="http://schemas.openxmlformats.org/officeDocument/2006/relationships/slide" Target="slides/slide1274.xml"/><Relationship Id="rId1482" Type="http://schemas.openxmlformats.org/officeDocument/2006/relationships/slide" Target="slides/slide1481.xml"/><Relationship Id="rId505" Type="http://schemas.openxmlformats.org/officeDocument/2006/relationships/slide" Target="slides/slide504.xml"/><Relationship Id="rId712" Type="http://schemas.openxmlformats.org/officeDocument/2006/relationships/slide" Target="slides/slide711.xml"/><Relationship Id="rId1135" Type="http://schemas.openxmlformats.org/officeDocument/2006/relationships/slide" Target="slides/slide1134.xml"/><Relationship Id="rId1342" Type="http://schemas.openxmlformats.org/officeDocument/2006/relationships/slide" Target="slides/slide1341.xml"/><Relationship Id="rId79" Type="http://schemas.openxmlformats.org/officeDocument/2006/relationships/slide" Target="slides/slide78.xml"/><Relationship Id="rId1202" Type="http://schemas.openxmlformats.org/officeDocument/2006/relationships/slide" Target="slides/slide1201.xml"/><Relationship Id="rId1647" Type="http://schemas.openxmlformats.org/officeDocument/2006/relationships/slide" Target="slides/slide1646.xml"/><Relationship Id="rId1507" Type="http://schemas.openxmlformats.org/officeDocument/2006/relationships/slide" Target="slides/slide1506.xml"/><Relationship Id="rId295" Type="http://schemas.openxmlformats.org/officeDocument/2006/relationships/slide" Target="slides/slide294.xml"/><Relationship Id="rId155" Type="http://schemas.openxmlformats.org/officeDocument/2006/relationships/slide" Target="slides/slide154.xml"/><Relationship Id="rId362" Type="http://schemas.openxmlformats.org/officeDocument/2006/relationships/slide" Target="slides/slide361.xml"/><Relationship Id="rId1297" Type="http://schemas.openxmlformats.org/officeDocument/2006/relationships/slide" Target="slides/slide1296.xml"/><Relationship Id="rId222" Type="http://schemas.openxmlformats.org/officeDocument/2006/relationships/slide" Target="slides/slide221.xml"/><Relationship Id="rId667" Type="http://schemas.openxmlformats.org/officeDocument/2006/relationships/slide" Target="slides/slide666.xml"/><Relationship Id="rId874" Type="http://schemas.openxmlformats.org/officeDocument/2006/relationships/slide" Target="slides/slide873.xml"/><Relationship Id="rId527" Type="http://schemas.openxmlformats.org/officeDocument/2006/relationships/slide" Target="slides/slide526.xml"/><Relationship Id="rId734" Type="http://schemas.openxmlformats.org/officeDocument/2006/relationships/slide" Target="slides/slide733.xml"/><Relationship Id="rId941" Type="http://schemas.openxmlformats.org/officeDocument/2006/relationships/slide" Target="slides/slide940.xml"/><Relationship Id="rId1157" Type="http://schemas.openxmlformats.org/officeDocument/2006/relationships/slide" Target="slides/slide1156.xml"/><Relationship Id="rId1364" Type="http://schemas.openxmlformats.org/officeDocument/2006/relationships/slide" Target="slides/slide1363.xml"/><Relationship Id="rId1571" Type="http://schemas.openxmlformats.org/officeDocument/2006/relationships/slide" Target="slides/slide1570.xml"/><Relationship Id="rId70" Type="http://schemas.openxmlformats.org/officeDocument/2006/relationships/slide" Target="slides/slide69.xml"/><Relationship Id="rId801" Type="http://schemas.openxmlformats.org/officeDocument/2006/relationships/slide" Target="slides/slide800.xml"/><Relationship Id="rId1017" Type="http://schemas.openxmlformats.org/officeDocument/2006/relationships/slide" Target="slides/slide1016.xml"/><Relationship Id="rId1224" Type="http://schemas.openxmlformats.org/officeDocument/2006/relationships/slide" Target="slides/slide1223.xml"/><Relationship Id="rId1431" Type="http://schemas.openxmlformats.org/officeDocument/2006/relationships/slide" Target="slides/slide1430.xml"/><Relationship Id="rId1669" Type="http://schemas.openxmlformats.org/officeDocument/2006/relationships/slide" Target="slides/slide1668.xml"/><Relationship Id="rId1529" Type="http://schemas.openxmlformats.org/officeDocument/2006/relationships/slide" Target="slides/slide1528.xml"/><Relationship Id="rId28" Type="http://schemas.openxmlformats.org/officeDocument/2006/relationships/slide" Target="slides/slide27.xml"/><Relationship Id="rId177" Type="http://schemas.openxmlformats.org/officeDocument/2006/relationships/slide" Target="slides/slide176.xml"/><Relationship Id="rId384" Type="http://schemas.openxmlformats.org/officeDocument/2006/relationships/slide" Target="slides/slide383.xml"/><Relationship Id="rId591" Type="http://schemas.openxmlformats.org/officeDocument/2006/relationships/slide" Target="slides/slide590.xml"/><Relationship Id="rId244" Type="http://schemas.openxmlformats.org/officeDocument/2006/relationships/slide" Target="slides/slide243.xml"/><Relationship Id="rId689" Type="http://schemas.openxmlformats.org/officeDocument/2006/relationships/slide" Target="slides/slide688.xml"/><Relationship Id="rId896" Type="http://schemas.openxmlformats.org/officeDocument/2006/relationships/slide" Target="slides/slide895.xml"/><Relationship Id="rId1081" Type="http://schemas.openxmlformats.org/officeDocument/2006/relationships/slide" Target="slides/slide1080.xml"/><Relationship Id="rId451" Type="http://schemas.openxmlformats.org/officeDocument/2006/relationships/slide" Target="slides/slide450.xml"/><Relationship Id="rId549" Type="http://schemas.openxmlformats.org/officeDocument/2006/relationships/slide" Target="slides/slide548.xml"/><Relationship Id="rId756" Type="http://schemas.openxmlformats.org/officeDocument/2006/relationships/slide" Target="slides/slide755.xml"/><Relationship Id="rId1179" Type="http://schemas.openxmlformats.org/officeDocument/2006/relationships/slide" Target="slides/slide1178.xml"/><Relationship Id="rId1386" Type="http://schemas.openxmlformats.org/officeDocument/2006/relationships/slide" Target="slides/slide1385.xml"/><Relationship Id="rId1593" Type="http://schemas.openxmlformats.org/officeDocument/2006/relationships/slide" Target="slides/slide1592.xml"/><Relationship Id="rId104" Type="http://schemas.openxmlformats.org/officeDocument/2006/relationships/slide" Target="slides/slide103.xml"/><Relationship Id="rId311" Type="http://schemas.openxmlformats.org/officeDocument/2006/relationships/slide" Target="slides/slide310.xml"/><Relationship Id="rId409" Type="http://schemas.openxmlformats.org/officeDocument/2006/relationships/slide" Target="slides/slide408.xml"/><Relationship Id="rId963" Type="http://schemas.openxmlformats.org/officeDocument/2006/relationships/slide" Target="slides/slide962.xml"/><Relationship Id="rId1039" Type="http://schemas.openxmlformats.org/officeDocument/2006/relationships/slide" Target="slides/slide1038.xml"/><Relationship Id="rId1246" Type="http://schemas.openxmlformats.org/officeDocument/2006/relationships/slide" Target="slides/slide1245.xml"/><Relationship Id="rId92" Type="http://schemas.openxmlformats.org/officeDocument/2006/relationships/slide" Target="slides/slide91.xml"/><Relationship Id="rId616" Type="http://schemas.openxmlformats.org/officeDocument/2006/relationships/slide" Target="slides/slide615.xml"/><Relationship Id="rId823" Type="http://schemas.openxmlformats.org/officeDocument/2006/relationships/slide" Target="slides/slide822.xml"/><Relationship Id="rId1453" Type="http://schemas.openxmlformats.org/officeDocument/2006/relationships/slide" Target="slides/slide1452.xml"/><Relationship Id="rId1660" Type="http://schemas.openxmlformats.org/officeDocument/2006/relationships/slide" Target="slides/slide1659.xml"/><Relationship Id="rId1106" Type="http://schemas.openxmlformats.org/officeDocument/2006/relationships/slide" Target="slides/slide1105.xml"/><Relationship Id="rId1313" Type="http://schemas.openxmlformats.org/officeDocument/2006/relationships/slide" Target="slides/slide1312.xml"/><Relationship Id="rId1520" Type="http://schemas.openxmlformats.org/officeDocument/2006/relationships/slide" Target="slides/slide1519.xml"/><Relationship Id="rId1618" Type="http://schemas.openxmlformats.org/officeDocument/2006/relationships/slide" Target="slides/slide1617.xml"/><Relationship Id="rId199" Type="http://schemas.openxmlformats.org/officeDocument/2006/relationships/slide" Target="slides/slide198.xml"/><Relationship Id="rId266" Type="http://schemas.openxmlformats.org/officeDocument/2006/relationships/slide" Target="slides/slide265.xml"/><Relationship Id="rId473" Type="http://schemas.openxmlformats.org/officeDocument/2006/relationships/slide" Target="slides/slide472.xml"/><Relationship Id="rId680" Type="http://schemas.openxmlformats.org/officeDocument/2006/relationships/slide" Target="slides/slide679.xml"/><Relationship Id="rId126" Type="http://schemas.openxmlformats.org/officeDocument/2006/relationships/slide" Target="slides/slide125.xml"/><Relationship Id="rId333" Type="http://schemas.openxmlformats.org/officeDocument/2006/relationships/slide" Target="slides/slide332.xml"/><Relationship Id="rId540" Type="http://schemas.openxmlformats.org/officeDocument/2006/relationships/slide" Target="slides/slide539.xml"/><Relationship Id="rId778" Type="http://schemas.openxmlformats.org/officeDocument/2006/relationships/slide" Target="slides/slide777.xml"/><Relationship Id="rId985" Type="http://schemas.openxmlformats.org/officeDocument/2006/relationships/slide" Target="slides/slide984.xml"/><Relationship Id="rId1170" Type="http://schemas.openxmlformats.org/officeDocument/2006/relationships/slide" Target="slides/slide1169.xml"/><Relationship Id="rId638" Type="http://schemas.openxmlformats.org/officeDocument/2006/relationships/slide" Target="slides/slide637.xml"/><Relationship Id="rId845" Type="http://schemas.openxmlformats.org/officeDocument/2006/relationships/slide" Target="slides/slide844.xml"/><Relationship Id="rId1030" Type="http://schemas.openxmlformats.org/officeDocument/2006/relationships/slide" Target="slides/slide1029.xml"/><Relationship Id="rId1268" Type="http://schemas.openxmlformats.org/officeDocument/2006/relationships/slide" Target="slides/slide1267.xml"/><Relationship Id="rId1475" Type="http://schemas.openxmlformats.org/officeDocument/2006/relationships/slide" Target="slides/slide1474.xml"/><Relationship Id="rId400" Type="http://schemas.openxmlformats.org/officeDocument/2006/relationships/slide" Target="slides/slide399.xml"/><Relationship Id="rId705" Type="http://schemas.openxmlformats.org/officeDocument/2006/relationships/slide" Target="slides/slide704.xml"/><Relationship Id="rId1128" Type="http://schemas.openxmlformats.org/officeDocument/2006/relationships/slide" Target="slides/slide1127.xml"/><Relationship Id="rId1335" Type="http://schemas.openxmlformats.org/officeDocument/2006/relationships/slide" Target="slides/slide1334.xml"/><Relationship Id="rId1542" Type="http://schemas.openxmlformats.org/officeDocument/2006/relationships/slide" Target="slides/slide1541.xml"/><Relationship Id="rId912" Type="http://schemas.openxmlformats.org/officeDocument/2006/relationships/slide" Target="slides/slide911.xml"/><Relationship Id="rId41" Type="http://schemas.openxmlformats.org/officeDocument/2006/relationships/slide" Target="slides/slide40.xml"/><Relationship Id="rId1402" Type="http://schemas.openxmlformats.org/officeDocument/2006/relationships/slide" Target="slides/slide1401.xml"/><Relationship Id="rId190" Type="http://schemas.openxmlformats.org/officeDocument/2006/relationships/slide" Target="slides/slide189.xml"/><Relationship Id="rId288" Type="http://schemas.openxmlformats.org/officeDocument/2006/relationships/slide" Target="slides/slide287.xml"/><Relationship Id="rId495" Type="http://schemas.openxmlformats.org/officeDocument/2006/relationships/slide" Target="slides/slide494.xml"/><Relationship Id="rId148" Type="http://schemas.openxmlformats.org/officeDocument/2006/relationships/slide" Target="slides/slide147.xml"/><Relationship Id="rId355" Type="http://schemas.openxmlformats.org/officeDocument/2006/relationships/slide" Target="slides/slide354.xml"/><Relationship Id="rId562" Type="http://schemas.openxmlformats.org/officeDocument/2006/relationships/slide" Target="slides/slide561.xml"/><Relationship Id="rId1192" Type="http://schemas.openxmlformats.org/officeDocument/2006/relationships/slide" Target="slides/slide1191.xml"/><Relationship Id="rId215" Type="http://schemas.openxmlformats.org/officeDocument/2006/relationships/slide" Target="slides/slide214.xml"/><Relationship Id="rId422" Type="http://schemas.openxmlformats.org/officeDocument/2006/relationships/slide" Target="slides/slide421.xml"/><Relationship Id="rId867" Type="http://schemas.openxmlformats.org/officeDocument/2006/relationships/slide" Target="slides/slide866.xml"/><Relationship Id="rId1052" Type="http://schemas.openxmlformats.org/officeDocument/2006/relationships/slide" Target="slides/slide1051.xml"/><Relationship Id="rId1497" Type="http://schemas.openxmlformats.org/officeDocument/2006/relationships/slide" Target="slides/slide1496.xml"/><Relationship Id="rId727" Type="http://schemas.openxmlformats.org/officeDocument/2006/relationships/slide" Target="slides/slide726.xml"/><Relationship Id="rId934" Type="http://schemas.openxmlformats.org/officeDocument/2006/relationships/slide" Target="slides/slide933.xml"/><Relationship Id="rId1357" Type="http://schemas.openxmlformats.org/officeDocument/2006/relationships/slide" Target="slides/slide1356.xml"/><Relationship Id="rId1564" Type="http://schemas.openxmlformats.org/officeDocument/2006/relationships/slide" Target="slides/slide1563.xml"/><Relationship Id="rId63" Type="http://schemas.openxmlformats.org/officeDocument/2006/relationships/slide" Target="slides/slide62.xml"/><Relationship Id="rId1217" Type="http://schemas.openxmlformats.org/officeDocument/2006/relationships/slide" Target="slides/slide1216.xml"/><Relationship Id="rId1424" Type="http://schemas.openxmlformats.org/officeDocument/2006/relationships/slide" Target="slides/slide1423.xml"/><Relationship Id="rId1631" Type="http://schemas.openxmlformats.org/officeDocument/2006/relationships/slide" Target="slides/slide1630.xml"/><Relationship Id="rId377" Type="http://schemas.openxmlformats.org/officeDocument/2006/relationships/slide" Target="slides/slide376.xml"/><Relationship Id="rId584" Type="http://schemas.openxmlformats.org/officeDocument/2006/relationships/slide" Target="slides/slide583.xml"/><Relationship Id="rId5" Type="http://schemas.openxmlformats.org/officeDocument/2006/relationships/slide" Target="slides/slide4.xml"/><Relationship Id="rId237" Type="http://schemas.openxmlformats.org/officeDocument/2006/relationships/slide" Target="slides/slide236.xml"/><Relationship Id="rId791" Type="http://schemas.openxmlformats.org/officeDocument/2006/relationships/slide" Target="slides/slide790.xml"/><Relationship Id="rId889" Type="http://schemas.openxmlformats.org/officeDocument/2006/relationships/slide" Target="slides/slide888.xml"/><Relationship Id="rId1074" Type="http://schemas.openxmlformats.org/officeDocument/2006/relationships/slide" Target="slides/slide1073.xml"/><Relationship Id="rId444" Type="http://schemas.openxmlformats.org/officeDocument/2006/relationships/slide" Target="slides/slide443.xml"/><Relationship Id="rId651" Type="http://schemas.openxmlformats.org/officeDocument/2006/relationships/slide" Target="slides/slide650.xml"/><Relationship Id="rId749" Type="http://schemas.openxmlformats.org/officeDocument/2006/relationships/slide" Target="slides/slide748.xml"/><Relationship Id="rId1281" Type="http://schemas.openxmlformats.org/officeDocument/2006/relationships/slide" Target="slides/slide1280.xml"/><Relationship Id="rId1379" Type="http://schemas.openxmlformats.org/officeDocument/2006/relationships/slide" Target="slides/slide1378.xml"/><Relationship Id="rId1586" Type="http://schemas.openxmlformats.org/officeDocument/2006/relationships/slide" Target="slides/slide1585.xml"/><Relationship Id="rId304" Type="http://schemas.openxmlformats.org/officeDocument/2006/relationships/slide" Target="slides/slide303.xml"/><Relationship Id="rId511" Type="http://schemas.openxmlformats.org/officeDocument/2006/relationships/slide" Target="slides/slide510.xml"/><Relationship Id="rId609" Type="http://schemas.openxmlformats.org/officeDocument/2006/relationships/slide" Target="slides/slide608.xml"/><Relationship Id="rId956" Type="http://schemas.openxmlformats.org/officeDocument/2006/relationships/slide" Target="slides/slide955.xml"/><Relationship Id="rId1141" Type="http://schemas.openxmlformats.org/officeDocument/2006/relationships/slide" Target="slides/slide1140.xml"/><Relationship Id="rId1239" Type="http://schemas.openxmlformats.org/officeDocument/2006/relationships/slide" Target="slides/slide1238.xml"/><Relationship Id="rId85" Type="http://schemas.openxmlformats.org/officeDocument/2006/relationships/slide" Target="slides/slide84.xml"/><Relationship Id="rId816" Type="http://schemas.openxmlformats.org/officeDocument/2006/relationships/slide" Target="slides/slide815.xml"/><Relationship Id="rId1001" Type="http://schemas.openxmlformats.org/officeDocument/2006/relationships/slide" Target="slides/slide1000.xml"/><Relationship Id="rId1446" Type="http://schemas.openxmlformats.org/officeDocument/2006/relationships/slide" Target="slides/slide1445.xml"/><Relationship Id="rId1653" Type="http://schemas.openxmlformats.org/officeDocument/2006/relationships/slide" Target="slides/slide1652.xml"/><Relationship Id="rId1306" Type="http://schemas.openxmlformats.org/officeDocument/2006/relationships/slide" Target="slides/slide1305.xml"/><Relationship Id="rId1513" Type="http://schemas.openxmlformats.org/officeDocument/2006/relationships/slide" Target="slides/slide1512.xml"/><Relationship Id="rId12" Type="http://schemas.openxmlformats.org/officeDocument/2006/relationships/slide" Target="slides/slide11.xml"/><Relationship Id="rId161" Type="http://schemas.openxmlformats.org/officeDocument/2006/relationships/slide" Target="slides/slide160.xml"/><Relationship Id="rId399" Type="http://schemas.openxmlformats.org/officeDocument/2006/relationships/slide" Target="slides/slide398.xml"/><Relationship Id="rId259" Type="http://schemas.openxmlformats.org/officeDocument/2006/relationships/slide" Target="slides/slide258.xml"/><Relationship Id="rId466" Type="http://schemas.openxmlformats.org/officeDocument/2006/relationships/slide" Target="slides/slide465.xml"/><Relationship Id="rId673" Type="http://schemas.openxmlformats.org/officeDocument/2006/relationships/slide" Target="slides/slide672.xml"/><Relationship Id="rId880" Type="http://schemas.openxmlformats.org/officeDocument/2006/relationships/slide" Target="slides/slide879.xml"/><Relationship Id="rId1096" Type="http://schemas.openxmlformats.org/officeDocument/2006/relationships/slide" Target="slides/slide1095.xml"/><Relationship Id="rId119" Type="http://schemas.openxmlformats.org/officeDocument/2006/relationships/slide" Target="slides/slide118.xml"/><Relationship Id="rId326" Type="http://schemas.openxmlformats.org/officeDocument/2006/relationships/slide" Target="slides/slide325.xml"/><Relationship Id="rId533" Type="http://schemas.openxmlformats.org/officeDocument/2006/relationships/slide" Target="slides/slide532.xml"/><Relationship Id="rId978" Type="http://schemas.openxmlformats.org/officeDocument/2006/relationships/slide" Target="slides/slide977.xml"/><Relationship Id="rId1163" Type="http://schemas.openxmlformats.org/officeDocument/2006/relationships/slide" Target="slides/slide1162.xml"/><Relationship Id="rId1370" Type="http://schemas.openxmlformats.org/officeDocument/2006/relationships/slide" Target="slides/slide1369.xml"/><Relationship Id="rId740" Type="http://schemas.openxmlformats.org/officeDocument/2006/relationships/slide" Target="slides/slide739.xml"/><Relationship Id="rId838" Type="http://schemas.openxmlformats.org/officeDocument/2006/relationships/slide" Target="slides/slide837.xml"/><Relationship Id="rId1023" Type="http://schemas.openxmlformats.org/officeDocument/2006/relationships/slide" Target="slides/slide1022.xml"/><Relationship Id="rId1468" Type="http://schemas.openxmlformats.org/officeDocument/2006/relationships/slide" Target="slides/slide1467.xml"/><Relationship Id="rId1675" Type="http://schemas.openxmlformats.org/officeDocument/2006/relationships/tableStyles" Target="tableStyles.xml"/><Relationship Id="rId600" Type="http://schemas.openxmlformats.org/officeDocument/2006/relationships/slide" Target="slides/slide599.xml"/><Relationship Id="rId1230" Type="http://schemas.openxmlformats.org/officeDocument/2006/relationships/slide" Target="slides/slide1229.xml"/><Relationship Id="rId1328" Type="http://schemas.openxmlformats.org/officeDocument/2006/relationships/slide" Target="slides/slide1327.xml"/><Relationship Id="rId1535" Type="http://schemas.openxmlformats.org/officeDocument/2006/relationships/slide" Target="slides/slide1534.xml"/><Relationship Id="rId905" Type="http://schemas.openxmlformats.org/officeDocument/2006/relationships/slide" Target="slides/slide904.xml"/><Relationship Id="rId34" Type="http://schemas.openxmlformats.org/officeDocument/2006/relationships/slide" Target="slides/slide33.xml"/><Relationship Id="rId1602" Type="http://schemas.openxmlformats.org/officeDocument/2006/relationships/slide" Target="slides/slide1601.xml"/><Relationship Id="rId183" Type="http://schemas.openxmlformats.org/officeDocument/2006/relationships/slide" Target="slides/slide182.xml"/><Relationship Id="rId390" Type="http://schemas.openxmlformats.org/officeDocument/2006/relationships/slide" Target="slides/slide389.xml"/><Relationship Id="rId250" Type="http://schemas.openxmlformats.org/officeDocument/2006/relationships/slide" Target="slides/slide249.xml"/><Relationship Id="rId488" Type="http://schemas.openxmlformats.org/officeDocument/2006/relationships/slide" Target="slides/slide487.xml"/><Relationship Id="rId695" Type="http://schemas.openxmlformats.org/officeDocument/2006/relationships/slide" Target="slides/slide694.xml"/><Relationship Id="rId110" Type="http://schemas.openxmlformats.org/officeDocument/2006/relationships/slide" Target="slides/slide109.xml"/><Relationship Id="rId348" Type="http://schemas.openxmlformats.org/officeDocument/2006/relationships/slide" Target="slides/slide347.xml"/><Relationship Id="rId555" Type="http://schemas.openxmlformats.org/officeDocument/2006/relationships/slide" Target="slides/slide554.xml"/><Relationship Id="rId762" Type="http://schemas.openxmlformats.org/officeDocument/2006/relationships/slide" Target="slides/slide761.xml"/><Relationship Id="rId1185" Type="http://schemas.openxmlformats.org/officeDocument/2006/relationships/slide" Target="slides/slide1184.xml"/><Relationship Id="rId1392" Type="http://schemas.openxmlformats.org/officeDocument/2006/relationships/slide" Target="slides/slide1391.xml"/><Relationship Id="rId208" Type="http://schemas.openxmlformats.org/officeDocument/2006/relationships/slide" Target="slides/slide207.xml"/><Relationship Id="rId415" Type="http://schemas.openxmlformats.org/officeDocument/2006/relationships/slide" Target="slides/slide414.xml"/><Relationship Id="rId622" Type="http://schemas.openxmlformats.org/officeDocument/2006/relationships/slide" Target="slides/slide621.xml"/><Relationship Id="rId1045" Type="http://schemas.openxmlformats.org/officeDocument/2006/relationships/slide" Target="slides/slide1044.xml"/><Relationship Id="rId1252" Type="http://schemas.openxmlformats.org/officeDocument/2006/relationships/slide" Target="slides/slide1251.xml"/><Relationship Id="rId927" Type="http://schemas.openxmlformats.org/officeDocument/2006/relationships/slide" Target="slides/slide926.xml"/><Relationship Id="rId1112" Type="http://schemas.openxmlformats.org/officeDocument/2006/relationships/slide" Target="slides/slide1111.xml"/><Relationship Id="rId1557" Type="http://schemas.openxmlformats.org/officeDocument/2006/relationships/slide" Target="slides/slide1556.xml"/><Relationship Id="rId56" Type="http://schemas.openxmlformats.org/officeDocument/2006/relationships/slide" Target="slides/slide55.xml"/><Relationship Id="rId1417" Type="http://schemas.openxmlformats.org/officeDocument/2006/relationships/slide" Target="slides/slide1416.xml"/><Relationship Id="rId1624" Type="http://schemas.openxmlformats.org/officeDocument/2006/relationships/slide" Target="slides/slide1623.xml"/><Relationship Id="rId272" Type="http://schemas.openxmlformats.org/officeDocument/2006/relationships/slide" Target="slides/slide271.xml"/><Relationship Id="rId577" Type="http://schemas.openxmlformats.org/officeDocument/2006/relationships/slide" Target="slides/slide576.xml"/><Relationship Id="rId132" Type="http://schemas.openxmlformats.org/officeDocument/2006/relationships/slide" Target="slides/slide131.xml"/><Relationship Id="rId784" Type="http://schemas.openxmlformats.org/officeDocument/2006/relationships/slide" Target="slides/slide783.xml"/><Relationship Id="rId991" Type="http://schemas.openxmlformats.org/officeDocument/2006/relationships/slide" Target="slides/slide990.xml"/><Relationship Id="rId1067" Type="http://schemas.openxmlformats.org/officeDocument/2006/relationships/slide" Target="slides/slide1066.xml"/><Relationship Id="rId437" Type="http://schemas.openxmlformats.org/officeDocument/2006/relationships/slide" Target="slides/slide436.xml"/><Relationship Id="rId644" Type="http://schemas.openxmlformats.org/officeDocument/2006/relationships/slide" Target="slides/slide643.xml"/><Relationship Id="rId851" Type="http://schemas.openxmlformats.org/officeDocument/2006/relationships/slide" Target="slides/slide850.xml"/><Relationship Id="rId1274" Type="http://schemas.openxmlformats.org/officeDocument/2006/relationships/slide" Target="slides/slide1273.xml"/><Relationship Id="rId1481" Type="http://schemas.openxmlformats.org/officeDocument/2006/relationships/slide" Target="slides/slide1480.xml"/><Relationship Id="rId1579" Type="http://schemas.openxmlformats.org/officeDocument/2006/relationships/slide" Target="slides/slide1578.xml"/><Relationship Id="rId504" Type="http://schemas.openxmlformats.org/officeDocument/2006/relationships/slide" Target="slides/slide503.xml"/><Relationship Id="rId711" Type="http://schemas.openxmlformats.org/officeDocument/2006/relationships/slide" Target="slides/slide710.xml"/><Relationship Id="rId949" Type="http://schemas.openxmlformats.org/officeDocument/2006/relationships/slide" Target="slides/slide948.xml"/><Relationship Id="rId1134" Type="http://schemas.openxmlformats.org/officeDocument/2006/relationships/slide" Target="slides/slide1133.xml"/><Relationship Id="rId1341" Type="http://schemas.openxmlformats.org/officeDocument/2006/relationships/slide" Target="slides/slide1340.xml"/><Relationship Id="rId78" Type="http://schemas.openxmlformats.org/officeDocument/2006/relationships/slide" Target="slides/slide77.xml"/><Relationship Id="rId809" Type="http://schemas.openxmlformats.org/officeDocument/2006/relationships/slide" Target="slides/slide808.xml"/><Relationship Id="rId1201" Type="http://schemas.openxmlformats.org/officeDocument/2006/relationships/slide" Target="slides/slide1200.xml"/><Relationship Id="rId1439" Type="http://schemas.openxmlformats.org/officeDocument/2006/relationships/slide" Target="slides/slide1438.xml"/><Relationship Id="rId1646" Type="http://schemas.openxmlformats.org/officeDocument/2006/relationships/slide" Target="slides/slide1645.xml"/><Relationship Id="rId1506" Type="http://schemas.openxmlformats.org/officeDocument/2006/relationships/slide" Target="slides/slide1505.xml"/><Relationship Id="rId294" Type="http://schemas.openxmlformats.org/officeDocument/2006/relationships/slide" Target="slides/slide293.xml"/><Relationship Id="rId154" Type="http://schemas.openxmlformats.org/officeDocument/2006/relationships/slide" Target="slides/slide153.xml"/><Relationship Id="rId361" Type="http://schemas.openxmlformats.org/officeDocument/2006/relationships/slide" Target="slides/slide360.xml"/><Relationship Id="rId599" Type="http://schemas.openxmlformats.org/officeDocument/2006/relationships/slide" Target="slides/slide598.xml"/><Relationship Id="rId459" Type="http://schemas.openxmlformats.org/officeDocument/2006/relationships/slide" Target="slides/slide458.xml"/><Relationship Id="rId666" Type="http://schemas.openxmlformats.org/officeDocument/2006/relationships/slide" Target="slides/slide665.xml"/><Relationship Id="rId873" Type="http://schemas.openxmlformats.org/officeDocument/2006/relationships/slide" Target="slides/slide872.xml"/><Relationship Id="rId1089" Type="http://schemas.openxmlformats.org/officeDocument/2006/relationships/slide" Target="slides/slide1088.xml"/><Relationship Id="rId1296" Type="http://schemas.openxmlformats.org/officeDocument/2006/relationships/slide" Target="slides/slide1295.xml"/><Relationship Id="rId16" Type="http://schemas.openxmlformats.org/officeDocument/2006/relationships/slide" Target="slides/slide15.xml"/><Relationship Id="rId221" Type="http://schemas.openxmlformats.org/officeDocument/2006/relationships/slide" Target="slides/slide220.xml"/><Relationship Id="rId319" Type="http://schemas.openxmlformats.org/officeDocument/2006/relationships/slide" Target="slides/slide318.xml"/><Relationship Id="rId526" Type="http://schemas.openxmlformats.org/officeDocument/2006/relationships/slide" Target="slides/slide525.xml"/><Relationship Id="rId1156" Type="http://schemas.openxmlformats.org/officeDocument/2006/relationships/slide" Target="slides/slide1155.xml"/><Relationship Id="rId1363" Type="http://schemas.openxmlformats.org/officeDocument/2006/relationships/slide" Target="slides/slide1362.xml"/><Relationship Id="rId733" Type="http://schemas.openxmlformats.org/officeDocument/2006/relationships/slide" Target="slides/slide732.xml"/><Relationship Id="rId940" Type="http://schemas.openxmlformats.org/officeDocument/2006/relationships/slide" Target="slides/slide939.xml"/><Relationship Id="rId1016" Type="http://schemas.openxmlformats.org/officeDocument/2006/relationships/slide" Target="slides/slide1015.xml"/><Relationship Id="rId1570" Type="http://schemas.openxmlformats.org/officeDocument/2006/relationships/slide" Target="slides/slide1569.xml"/><Relationship Id="rId1668" Type="http://schemas.openxmlformats.org/officeDocument/2006/relationships/slide" Target="slides/slide1667.xml"/><Relationship Id="rId165" Type="http://schemas.openxmlformats.org/officeDocument/2006/relationships/slide" Target="slides/slide164.xml"/><Relationship Id="rId372" Type="http://schemas.openxmlformats.org/officeDocument/2006/relationships/slide" Target="slides/slide371.xml"/><Relationship Id="rId677" Type="http://schemas.openxmlformats.org/officeDocument/2006/relationships/slide" Target="slides/slide676.xml"/><Relationship Id="rId800" Type="http://schemas.openxmlformats.org/officeDocument/2006/relationships/slide" Target="slides/slide799.xml"/><Relationship Id="rId1223" Type="http://schemas.openxmlformats.org/officeDocument/2006/relationships/slide" Target="slides/slide1222.xml"/><Relationship Id="rId1430" Type="http://schemas.openxmlformats.org/officeDocument/2006/relationships/slide" Target="slides/slide1429.xml"/><Relationship Id="rId1528" Type="http://schemas.openxmlformats.org/officeDocument/2006/relationships/slide" Target="slides/slide1527.xml"/><Relationship Id="rId232" Type="http://schemas.openxmlformats.org/officeDocument/2006/relationships/slide" Target="slides/slide231.xml"/><Relationship Id="rId884" Type="http://schemas.openxmlformats.org/officeDocument/2006/relationships/slide" Target="slides/slide883.xml"/><Relationship Id="rId27" Type="http://schemas.openxmlformats.org/officeDocument/2006/relationships/slide" Target="slides/slide26.xml"/><Relationship Id="rId537" Type="http://schemas.openxmlformats.org/officeDocument/2006/relationships/slide" Target="slides/slide536.xml"/><Relationship Id="rId744" Type="http://schemas.openxmlformats.org/officeDocument/2006/relationships/slide" Target="slides/slide743.xml"/><Relationship Id="rId951" Type="http://schemas.openxmlformats.org/officeDocument/2006/relationships/slide" Target="slides/slide950.xml"/><Relationship Id="rId1167" Type="http://schemas.openxmlformats.org/officeDocument/2006/relationships/slide" Target="slides/slide1166.xml"/><Relationship Id="rId1374" Type="http://schemas.openxmlformats.org/officeDocument/2006/relationships/slide" Target="slides/slide1373.xml"/><Relationship Id="rId1581" Type="http://schemas.openxmlformats.org/officeDocument/2006/relationships/slide" Target="slides/slide1580.xml"/><Relationship Id="rId80" Type="http://schemas.openxmlformats.org/officeDocument/2006/relationships/slide" Target="slides/slide79.xml"/><Relationship Id="rId176" Type="http://schemas.openxmlformats.org/officeDocument/2006/relationships/slide" Target="slides/slide175.xml"/><Relationship Id="rId383" Type="http://schemas.openxmlformats.org/officeDocument/2006/relationships/slide" Target="slides/slide382.xml"/><Relationship Id="rId590" Type="http://schemas.openxmlformats.org/officeDocument/2006/relationships/slide" Target="slides/slide589.xml"/><Relationship Id="rId604" Type="http://schemas.openxmlformats.org/officeDocument/2006/relationships/slide" Target="slides/slide603.xml"/><Relationship Id="rId811" Type="http://schemas.openxmlformats.org/officeDocument/2006/relationships/slide" Target="slides/slide810.xml"/><Relationship Id="rId1027" Type="http://schemas.openxmlformats.org/officeDocument/2006/relationships/slide" Target="slides/slide1026.xml"/><Relationship Id="rId1234" Type="http://schemas.openxmlformats.org/officeDocument/2006/relationships/slide" Target="slides/slide1233.xml"/><Relationship Id="rId1441" Type="http://schemas.openxmlformats.org/officeDocument/2006/relationships/slide" Target="slides/slide1440.xml"/><Relationship Id="rId243" Type="http://schemas.openxmlformats.org/officeDocument/2006/relationships/slide" Target="slides/slide242.xml"/><Relationship Id="rId450" Type="http://schemas.openxmlformats.org/officeDocument/2006/relationships/slide" Target="slides/slide449.xml"/><Relationship Id="rId688" Type="http://schemas.openxmlformats.org/officeDocument/2006/relationships/slide" Target="slides/slide687.xml"/><Relationship Id="rId895" Type="http://schemas.openxmlformats.org/officeDocument/2006/relationships/slide" Target="slides/slide894.xml"/><Relationship Id="rId909" Type="http://schemas.openxmlformats.org/officeDocument/2006/relationships/slide" Target="slides/slide908.xml"/><Relationship Id="rId1080" Type="http://schemas.openxmlformats.org/officeDocument/2006/relationships/slide" Target="slides/slide1079.xml"/><Relationship Id="rId1301" Type="http://schemas.openxmlformats.org/officeDocument/2006/relationships/slide" Target="slides/slide1300.xml"/><Relationship Id="rId1539" Type="http://schemas.openxmlformats.org/officeDocument/2006/relationships/slide" Target="slides/slide1538.xml"/><Relationship Id="rId38" Type="http://schemas.openxmlformats.org/officeDocument/2006/relationships/slide" Target="slides/slide37.xml"/><Relationship Id="rId103" Type="http://schemas.openxmlformats.org/officeDocument/2006/relationships/slide" Target="slides/slide102.xml"/><Relationship Id="rId310" Type="http://schemas.openxmlformats.org/officeDocument/2006/relationships/slide" Target="slides/slide309.xml"/><Relationship Id="rId548" Type="http://schemas.openxmlformats.org/officeDocument/2006/relationships/slide" Target="slides/slide547.xml"/><Relationship Id="rId755" Type="http://schemas.openxmlformats.org/officeDocument/2006/relationships/slide" Target="slides/slide754.xml"/><Relationship Id="rId962" Type="http://schemas.openxmlformats.org/officeDocument/2006/relationships/slide" Target="slides/slide961.xml"/><Relationship Id="rId1178" Type="http://schemas.openxmlformats.org/officeDocument/2006/relationships/slide" Target="slides/slide1177.xml"/><Relationship Id="rId1385" Type="http://schemas.openxmlformats.org/officeDocument/2006/relationships/slide" Target="slides/slide1384.xml"/><Relationship Id="rId1592" Type="http://schemas.openxmlformats.org/officeDocument/2006/relationships/slide" Target="slides/slide1591.xml"/><Relationship Id="rId1606" Type="http://schemas.openxmlformats.org/officeDocument/2006/relationships/slide" Target="slides/slide1605.xml"/><Relationship Id="rId91" Type="http://schemas.openxmlformats.org/officeDocument/2006/relationships/slide" Target="slides/slide90.xml"/><Relationship Id="rId187" Type="http://schemas.openxmlformats.org/officeDocument/2006/relationships/slide" Target="slides/slide186.xml"/><Relationship Id="rId394" Type="http://schemas.openxmlformats.org/officeDocument/2006/relationships/slide" Target="slides/slide393.xml"/><Relationship Id="rId408" Type="http://schemas.openxmlformats.org/officeDocument/2006/relationships/slide" Target="slides/slide407.xml"/><Relationship Id="rId615" Type="http://schemas.openxmlformats.org/officeDocument/2006/relationships/slide" Target="slides/slide614.xml"/><Relationship Id="rId822" Type="http://schemas.openxmlformats.org/officeDocument/2006/relationships/slide" Target="slides/slide821.xml"/><Relationship Id="rId1038" Type="http://schemas.openxmlformats.org/officeDocument/2006/relationships/slide" Target="slides/slide1037.xml"/><Relationship Id="rId1245" Type="http://schemas.openxmlformats.org/officeDocument/2006/relationships/slide" Target="slides/slide1244.xml"/><Relationship Id="rId1452" Type="http://schemas.openxmlformats.org/officeDocument/2006/relationships/slide" Target="slides/slide1451.xml"/><Relationship Id="rId254" Type="http://schemas.openxmlformats.org/officeDocument/2006/relationships/slide" Target="slides/slide253.xml"/><Relationship Id="rId699" Type="http://schemas.openxmlformats.org/officeDocument/2006/relationships/slide" Target="slides/slide698.xml"/><Relationship Id="rId1091" Type="http://schemas.openxmlformats.org/officeDocument/2006/relationships/slide" Target="slides/slide1090.xml"/><Relationship Id="rId1105" Type="http://schemas.openxmlformats.org/officeDocument/2006/relationships/slide" Target="slides/slide1104.xml"/><Relationship Id="rId1312" Type="http://schemas.openxmlformats.org/officeDocument/2006/relationships/slide" Target="slides/slide1311.xml"/><Relationship Id="rId49" Type="http://schemas.openxmlformats.org/officeDocument/2006/relationships/slide" Target="slides/slide48.xml"/><Relationship Id="rId114" Type="http://schemas.openxmlformats.org/officeDocument/2006/relationships/slide" Target="slides/slide113.xml"/><Relationship Id="rId461" Type="http://schemas.openxmlformats.org/officeDocument/2006/relationships/slide" Target="slides/slide460.xml"/><Relationship Id="rId559" Type="http://schemas.openxmlformats.org/officeDocument/2006/relationships/slide" Target="slides/slide558.xml"/><Relationship Id="rId766" Type="http://schemas.openxmlformats.org/officeDocument/2006/relationships/slide" Target="slides/slide765.xml"/><Relationship Id="rId1189" Type="http://schemas.openxmlformats.org/officeDocument/2006/relationships/slide" Target="slides/slide1188.xml"/><Relationship Id="rId1396" Type="http://schemas.openxmlformats.org/officeDocument/2006/relationships/slide" Target="slides/slide1395.xml"/><Relationship Id="rId1617" Type="http://schemas.openxmlformats.org/officeDocument/2006/relationships/slide" Target="slides/slide1616.xml"/><Relationship Id="rId198" Type="http://schemas.openxmlformats.org/officeDocument/2006/relationships/slide" Target="slides/slide197.xml"/><Relationship Id="rId321" Type="http://schemas.openxmlformats.org/officeDocument/2006/relationships/slide" Target="slides/slide320.xml"/><Relationship Id="rId419" Type="http://schemas.openxmlformats.org/officeDocument/2006/relationships/slide" Target="slides/slide418.xml"/><Relationship Id="rId626" Type="http://schemas.openxmlformats.org/officeDocument/2006/relationships/slide" Target="slides/slide625.xml"/><Relationship Id="rId973" Type="http://schemas.openxmlformats.org/officeDocument/2006/relationships/slide" Target="slides/slide972.xml"/><Relationship Id="rId1049" Type="http://schemas.openxmlformats.org/officeDocument/2006/relationships/slide" Target="slides/slide1048.xml"/><Relationship Id="rId1256" Type="http://schemas.openxmlformats.org/officeDocument/2006/relationships/slide" Target="slides/slide1255.xml"/><Relationship Id="rId833" Type="http://schemas.openxmlformats.org/officeDocument/2006/relationships/slide" Target="slides/slide832.xml"/><Relationship Id="rId1116" Type="http://schemas.openxmlformats.org/officeDocument/2006/relationships/slide" Target="slides/slide1115.xml"/><Relationship Id="rId1463" Type="http://schemas.openxmlformats.org/officeDocument/2006/relationships/slide" Target="slides/slide1462.xml"/><Relationship Id="rId1670" Type="http://schemas.openxmlformats.org/officeDocument/2006/relationships/slide" Target="slides/slide1669.xml"/><Relationship Id="rId265" Type="http://schemas.openxmlformats.org/officeDocument/2006/relationships/slide" Target="slides/slide264.xml"/><Relationship Id="rId472" Type="http://schemas.openxmlformats.org/officeDocument/2006/relationships/slide" Target="slides/slide471.xml"/><Relationship Id="rId900" Type="http://schemas.openxmlformats.org/officeDocument/2006/relationships/slide" Target="slides/slide899.xml"/><Relationship Id="rId1323" Type="http://schemas.openxmlformats.org/officeDocument/2006/relationships/slide" Target="slides/slide1322.xml"/><Relationship Id="rId1530" Type="http://schemas.openxmlformats.org/officeDocument/2006/relationships/slide" Target="slides/slide1529.xml"/><Relationship Id="rId1628" Type="http://schemas.openxmlformats.org/officeDocument/2006/relationships/slide" Target="slides/slide1627.xml"/><Relationship Id="rId125" Type="http://schemas.openxmlformats.org/officeDocument/2006/relationships/slide" Target="slides/slide124.xml"/><Relationship Id="rId332" Type="http://schemas.openxmlformats.org/officeDocument/2006/relationships/slide" Target="slides/slide331.xml"/><Relationship Id="rId777" Type="http://schemas.openxmlformats.org/officeDocument/2006/relationships/slide" Target="slides/slide776.xml"/><Relationship Id="rId984" Type="http://schemas.openxmlformats.org/officeDocument/2006/relationships/slide" Target="slides/slide983.xml"/><Relationship Id="rId637" Type="http://schemas.openxmlformats.org/officeDocument/2006/relationships/slide" Target="slides/slide636.xml"/><Relationship Id="rId844" Type="http://schemas.openxmlformats.org/officeDocument/2006/relationships/slide" Target="slides/slide843.xml"/><Relationship Id="rId1267" Type="http://schemas.openxmlformats.org/officeDocument/2006/relationships/slide" Target="slides/slide1266.xml"/><Relationship Id="rId1474" Type="http://schemas.openxmlformats.org/officeDocument/2006/relationships/slide" Target="slides/slide1473.xml"/><Relationship Id="rId276" Type="http://schemas.openxmlformats.org/officeDocument/2006/relationships/slide" Target="slides/slide275.xml"/><Relationship Id="rId483" Type="http://schemas.openxmlformats.org/officeDocument/2006/relationships/slide" Target="slides/slide482.xml"/><Relationship Id="rId690" Type="http://schemas.openxmlformats.org/officeDocument/2006/relationships/slide" Target="slides/slide689.xml"/><Relationship Id="rId704" Type="http://schemas.openxmlformats.org/officeDocument/2006/relationships/slide" Target="slides/slide703.xml"/><Relationship Id="rId911" Type="http://schemas.openxmlformats.org/officeDocument/2006/relationships/slide" Target="slides/slide910.xml"/><Relationship Id="rId1127" Type="http://schemas.openxmlformats.org/officeDocument/2006/relationships/slide" Target="slides/slide1126.xml"/><Relationship Id="rId1334" Type="http://schemas.openxmlformats.org/officeDocument/2006/relationships/slide" Target="slides/slide1333.xml"/><Relationship Id="rId1541" Type="http://schemas.openxmlformats.org/officeDocument/2006/relationships/slide" Target="slides/slide1540.xml"/><Relationship Id="rId40" Type="http://schemas.openxmlformats.org/officeDocument/2006/relationships/slide" Target="slides/slide39.xml"/><Relationship Id="rId136" Type="http://schemas.openxmlformats.org/officeDocument/2006/relationships/slide" Target="slides/slide135.xml"/><Relationship Id="rId343" Type="http://schemas.openxmlformats.org/officeDocument/2006/relationships/slide" Target="slides/slide342.xml"/><Relationship Id="rId550" Type="http://schemas.openxmlformats.org/officeDocument/2006/relationships/slide" Target="slides/slide549.xml"/><Relationship Id="rId788" Type="http://schemas.openxmlformats.org/officeDocument/2006/relationships/slide" Target="slides/slide787.xml"/><Relationship Id="rId995" Type="http://schemas.openxmlformats.org/officeDocument/2006/relationships/slide" Target="slides/slide994.xml"/><Relationship Id="rId1180" Type="http://schemas.openxmlformats.org/officeDocument/2006/relationships/slide" Target="slides/slide1179.xml"/><Relationship Id="rId1401" Type="http://schemas.openxmlformats.org/officeDocument/2006/relationships/slide" Target="slides/slide1400.xml"/><Relationship Id="rId1639" Type="http://schemas.openxmlformats.org/officeDocument/2006/relationships/slide" Target="slides/slide1638.xml"/><Relationship Id="rId203" Type="http://schemas.openxmlformats.org/officeDocument/2006/relationships/slide" Target="slides/slide202.xml"/><Relationship Id="rId648" Type="http://schemas.openxmlformats.org/officeDocument/2006/relationships/slide" Target="slides/slide647.xml"/><Relationship Id="rId855" Type="http://schemas.openxmlformats.org/officeDocument/2006/relationships/slide" Target="slides/slide854.xml"/><Relationship Id="rId1040" Type="http://schemas.openxmlformats.org/officeDocument/2006/relationships/slide" Target="slides/slide1039.xml"/><Relationship Id="rId1278" Type="http://schemas.openxmlformats.org/officeDocument/2006/relationships/slide" Target="slides/slide1277.xml"/><Relationship Id="rId1485" Type="http://schemas.openxmlformats.org/officeDocument/2006/relationships/slide" Target="slides/slide1484.xml"/><Relationship Id="rId287" Type="http://schemas.openxmlformats.org/officeDocument/2006/relationships/slide" Target="slides/slide286.xml"/><Relationship Id="rId410" Type="http://schemas.openxmlformats.org/officeDocument/2006/relationships/slide" Target="slides/slide409.xml"/><Relationship Id="rId494" Type="http://schemas.openxmlformats.org/officeDocument/2006/relationships/slide" Target="slides/slide493.xml"/><Relationship Id="rId508" Type="http://schemas.openxmlformats.org/officeDocument/2006/relationships/slide" Target="slides/slide507.xml"/><Relationship Id="rId715" Type="http://schemas.openxmlformats.org/officeDocument/2006/relationships/slide" Target="slides/slide714.xml"/><Relationship Id="rId922" Type="http://schemas.openxmlformats.org/officeDocument/2006/relationships/slide" Target="slides/slide921.xml"/><Relationship Id="rId1138" Type="http://schemas.openxmlformats.org/officeDocument/2006/relationships/slide" Target="slides/slide1137.xml"/><Relationship Id="rId1345" Type="http://schemas.openxmlformats.org/officeDocument/2006/relationships/slide" Target="slides/slide1344.xml"/><Relationship Id="rId1552" Type="http://schemas.openxmlformats.org/officeDocument/2006/relationships/slide" Target="slides/slide1551.xml"/><Relationship Id="rId147" Type="http://schemas.openxmlformats.org/officeDocument/2006/relationships/slide" Target="slides/slide146.xml"/><Relationship Id="rId354" Type="http://schemas.openxmlformats.org/officeDocument/2006/relationships/slide" Target="slides/slide353.xml"/><Relationship Id="rId799" Type="http://schemas.openxmlformats.org/officeDocument/2006/relationships/slide" Target="slides/slide798.xml"/><Relationship Id="rId1191" Type="http://schemas.openxmlformats.org/officeDocument/2006/relationships/slide" Target="slides/slide1190.xml"/><Relationship Id="rId1205" Type="http://schemas.openxmlformats.org/officeDocument/2006/relationships/slide" Target="slides/slide1204.xml"/><Relationship Id="rId51" Type="http://schemas.openxmlformats.org/officeDocument/2006/relationships/slide" Target="slides/slide50.xml"/><Relationship Id="rId561" Type="http://schemas.openxmlformats.org/officeDocument/2006/relationships/slide" Target="slides/slide560.xml"/><Relationship Id="rId659" Type="http://schemas.openxmlformats.org/officeDocument/2006/relationships/slide" Target="slides/slide658.xml"/><Relationship Id="rId866" Type="http://schemas.openxmlformats.org/officeDocument/2006/relationships/slide" Target="slides/slide865.xml"/><Relationship Id="rId1289" Type="http://schemas.openxmlformats.org/officeDocument/2006/relationships/slide" Target="slides/slide1288.xml"/><Relationship Id="rId1412" Type="http://schemas.openxmlformats.org/officeDocument/2006/relationships/slide" Target="slides/slide1411.xml"/><Relationship Id="rId1496" Type="http://schemas.openxmlformats.org/officeDocument/2006/relationships/slide" Target="slides/slide1495.xml"/><Relationship Id="rId214" Type="http://schemas.openxmlformats.org/officeDocument/2006/relationships/slide" Target="slides/slide213.xml"/><Relationship Id="rId298" Type="http://schemas.openxmlformats.org/officeDocument/2006/relationships/slide" Target="slides/slide297.xml"/><Relationship Id="rId421" Type="http://schemas.openxmlformats.org/officeDocument/2006/relationships/slide" Target="slides/slide420.xml"/><Relationship Id="rId519" Type="http://schemas.openxmlformats.org/officeDocument/2006/relationships/slide" Target="slides/slide518.xml"/><Relationship Id="rId1051" Type="http://schemas.openxmlformats.org/officeDocument/2006/relationships/slide" Target="slides/slide1050.xml"/><Relationship Id="rId1149" Type="http://schemas.openxmlformats.org/officeDocument/2006/relationships/slide" Target="slides/slide1148.xml"/><Relationship Id="rId1356" Type="http://schemas.openxmlformats.org/officeDocument/2006/relationships/slide" Target="slides/slide1355.xml"/><Relationship Id="rId158" Type="http://schemas.openxmlformats.org/officeDocument/2006/relationships/slide" Target="slides/slide157.xml"/><Relationship Id="rId726" Type="http://schemas.openxmlformats.org/officeDocument/2006/relationships/slide" Target="slides/slide725.xml"/><Relationship Id="rId933" Type="http://schemas.openxmlformats.org/officeDocument/2006/relationships/slide" Target="slides/slide932.xml"/><Relationship Id="rId1009" Type="http://schemas.openxmlformats.org/officeDocument/2006/relationships/slide" Target="slides/slide1008.xml"/><Relationship Id="rId1563" Type="http://schemas.openxmlformats.org/officeDocument/2006/relationships/slide" Target="slides/slide1562.xml"/><Relationship Id="rId62" Type="http://schemas.openxmlformats.org/officeDocument/2006/relationships/slide" Target="slides/slide61.xml"/><Relationship Id="rId365" Type="http://schemas.openxmlformats.org/officeDocument/2006/relationships/slide" Target="slides/slide364.xml"/><Relationship Id="rId572" Type="http://schemas.openxmlformats.org/officeDocument/2006/relationships/slide" Target="slides/slide571.xml"/><Relationship Id="rId1216" Type="http://schemas.openxmlformats.org/officeDocument/2006/relationships/slide" Target="slides/slide1215.xml"/><Relationship Id="rId1423" Type="http://schemas.openxmlformats.org/officeDocument/2006/relationships/slide" Target="slides/slide1422.xml"/><Relationship Id="rId1630" Type="http://schemas.openxmlformats.org/officeDocument/2006/relationships/slide" Target="slides/slide1629.xml"/><Relationship Id="rId225" Type="http://schemas.openxmlformats.org/officeDocument/2006/relationships/slide" Target="slides/slide224.xml"/><Relationship Id="rId432" Type="http://schemas.openxmlformats.org/officeDocument/2006/relationships/slide" Target="slides/slide431.xml"/><Relationship Id="rId877" Type="http://schemas.openxmlformats.org/officeDocument/2006/relationships/slide" Target="slides/slide876.xml"/><Relationship Id="rId1062" Type="http://schemas.openxmlformats.org/officeDocument/2006/relationships/slide" Target="slides/slide1061.xml"/><Relationship Id="rId737" Type="http://schemas.openxmlformats.org/officeDocument/2006/relationships/slide" Target="slides/slide736.xml"/><Relationship Id="rId944" Type="http://schemas.openxmlformats.org/officeDocument/2006/relationships/slide" Target="slides/slide943.xml"/><Relationship Id="rId1367" Type="http://schemas.openxmlformats.org/officeDocument/2006/relationships/slide" Target="slides/slide1366.xml"/><Relationship Id="rId1574" Type="http://schemas.openxmlformats.org/officeDocument/2006/relationships/slide" Target="slides/slide1573.xml"/><Relationship Id="rId73" Type="http://schemas.openxmlformats.org/officeDocument/2006/relationships/slide" Target="slides/slide72.xml"/><Relationship Id="rId169" Type="http://schemas.openxmlformats.org/officeDocument/2006/relationships/slide" Target="slides/slide168.xml"/><Relationship Id="rId376" Type="http://schemas.openxmlformats.org/officeDocument/2006/relationships/slide" Target="slides/slide375.xml"/><Relationship Id="rId583" Type="http://schemas.openxmlformats.org/officeDocument/2006/relationships/slide" Target="slides/slide582.xml"/><Relationship Id="rId790" Type="http://schemas.openxmlformats.org/officeDocument/2006/relationships/slide" Target="slides/slide789.xml"/><Relationship Id="rId804" Type="http://schemas.openxmlformats.org/officeDocument/2006/relationships/slide" Target="slides/slide803.xml"/><Relationship Id="rId1227" Type="http://schemas.openxmlformats.org/officeDocument/2006/relationships/slide" Target="slides/slide1226.xml"/><Relationship Id="rId1434" Type="http://schemas.openxmlformats.org/officeDocument/2006/relationships/slide" Target="slides/slide1433.xml"/><Relationship Id="rId1641" Type="http://schemas.openxmlformats.org/officeDocument/2006/relationships/slide" Target="slides/slide1640.xml"/><Relationship Id="rId4" Type="http://schemas.openxmlformats.org/officeDocument/2006/relationships/slide" Target="slides/slide3.xml"/><Relationship Id="rId236" Type="http://schemas.openxmlformats.org/officeDocument/2006/relationships/slide" Target="slides/slide235.xml"/><Relationship Id="rId443" Type="http://schemas.openxmlformats.org/officeDocument/2006/relationships/slide" Target="slides/slide442.xml"/><Relationship Id="rId650" Type="http://schemas.openxmlformats.org/officeDocument/2006/relationships/slide" Target="slides/slide649.xml"/><Relationship Id="rId888" Type="http://schemas.openxmlformats.org/officeDocument/2006/relationships/slide" Target="slides/slide887.xml"/><Relationship Id="rId1073" Type="http://schemas.openxmlformats.org/officeDocument/2006/relationships/slide" Target="slides/slide1072.xml"/><Relationship Id="rId1280" Type="http://schemas.openxmlformats.org/officeDocument/2006/relationships/slide" Target="slides/slide1279.xml"/><Relationship Id="rId1501" Type="http://schemas.openxmlformats.org/officeDocument/2006/relationships/slide" Target="slides/slide1500.xml"/><Relationship Id="rId303" Type="http://schemas.openxmlformats.org/officeDocument/2006/relationships/slide" Target="slides/slide302.xml"/><Relationship Id="rId748" Type="http://schemas.openxmlformats.org/officeDocument/2006/relationships/slide" Target="slides/slide747.xml"/><Relationship Id="rId955" Type="http://schemas.openxmlformats.org/officeDocument/2006/relationships/slide" Target="slides/slide954.xml"/><Relationship Id="rId1140" Type="http://schemas.openxmlformats.org/officeDocument/2006/relationships/slide" Target="slides/slide1139.xml"/><Relationship Id="rId1378" Type="http://schemas.openxmlformats.org/officeDocument/2006/relationships/slide" Target="slides/slide1377.xml"/><Relationship Id="rId1585" Type="http://schemas.openxmlformats.org/officeDocument/2006/relationships/slide" Target="slides/slide1584.xml"/><Relationship Id="rId84" Type="http://schemas.openxmlformats.org/officeDocument/2006/relationships/slide" Target="slides/slide83.xml"/><Relationship Id="rId387" Type="http://schemas.openxmlformats.org/officeDocument/2006/relationships/slide" Target="slides/slide386.xml"/><Relationship Id="rId510" Type="http://schemas.openxmlformats.org/officeDocument/2006/relationships/slide" Target="slides/slide509.xml"/><Relationship Id="rId594" Type="http://schemas.openxmlformats.org/officeDocument/2006/relationships/slide" Target="slides/slide593.xml"/><Relationship Id="rId608" Type="http://schemas.openxmlformats.org/officeDocument/2006/relationships/slide" Target="slides/slide607.xml"/><Relationship Id="rId815" Type="http://schemas.openxmlformats.org/officeDocument/2006/relationships/slide" Target="slides/slide814.xml"/><Relationship Id="rId1238" Type="http://schemas.openxmlformats.org/officeDocument/2006/relationships/slide" Target="slides/slide1237.xml"/><Relationship Id="rId1445" Type="http://schemas.openxmlformats.org/officeDocument/2006/relationships/slide" Target="slides/slide1444.xml"/><Relationship Id="rId1652" Type="http://schemas.openxmlformats.org/officeDocument/2006/relationships/slide" Target="slides/slide1651.xml"/><Relationship Id="rId247" Type="http://schemas.openxmlformats.org/officeDocument/2006/relationships/slide" Target="slides/slide246.xml"/><Relationship Id="rId899" Type="http://schemas.openxmlformats.org/officeDocument/2006/relationships/slide" Target="slides/slide898.xml"/><Relationship Id="rId1000" Type="http://schemas.openxmlformats.org/officeDocument/2006/relationships/slide" Target="slides/slide999.xml"/><Relationship Id="rId1084" Type="http://schemas.openxmlformats.org/officeDocument/2006/relationships/slide" Target="slides/slide1083.xml"/><Relationship Id="rId1305" Type="http://schemas.openxmlformats.org/officeDocument/2006/relationships/slide" Target="slides/slide1304.xml"/><Relationship Id="rId107" Type="http://schemas.openxmlformats.org/officeDocument/2006/relationships/slide" Target="slides/slide106.xml"/><Relationship Id="rId454" Type="http://schemas.openxmlformats.org/officeDocument/2006/relationships/slide" Target="slides/slide453.xml"/><Relationship Id="rId661" Type="http://schemas.openxmlformats.org/officeDocument/2006/relationships/slide" Target="slides/slide660.xml"/><Relationship Id="rId759" Type="http://schemas.openxmlformats.org/officeDocument/2006/relationships/slide" Target="slides/slide758.xml"/><Relationship Id="rId966" Type="http://schemas.openxmlformats.org/officeDocument/2006/relationships/slide" Target="slides/slide965.xml"/><Relationship Id="rId1291" Type="http://schemas.openxmlformats.org/officeDocument/2006/relationships/slide" Target="slides/slide1290.xml"/><Relationship Id="rId1389" Type="http://schemas.openxmlformats.org/officeDocument/2006/relationships/slide" Target="slides/slide1388.xml"/><Relationship Id="rId1512" Type="http://schemas.openxmlformats.org/officeDocument/2006/relationships/slide" Target="slides/slide1511.xml"/><Relationship Id="rId1596" Type="http://schemas.openxmlformats.org/officeDocument/2006/relationships/slide" Target="slides/slide1595.xml"/><Relationship Id="rId11" Type="http://schemas.openxmlformats.org/officeDocument/2006/relationships/slide" Target="slides/slide10.xml"/><Relationship Id="rId314" Type="http://schemas.openxmlformats.org/officeDocument/2006/relationships/slide" Target="slides/slide313.xml"/><Relationship Id="rId398" Type="http://schemas.openxmlformats.org/officeDocument/2006/relationships/slide" Target="slides/slide397.xml"/><Relationship Id="rId521" Type="http://schemas.openxmlformats.org/officeDocument/2006/relationships/slide" Target="slides/slide520.xml"/><Relationship Id="rId619" Type="http://schemas.openxmlformats.org/officeDocument/2006/relationships/slide" Target="slides/slide618.xml"/><Relationship Id="rId1151" Type="http://schemas.openxmlformats.org/officeDocument/2006/relationships/slide" Target="slides/slide1150.xml"/><Relationship Id="rId1249" Type="http://schemas.openxmlformats.org/officeDocument/2006/relationships/slide" Target="slides/slide1248.xml"/><Relationship Id="rId95" Type="http://schemas.openxmlformats.org/officeDocument/2006/relationships/slide" Target="slides/slide94.xml"/><Relationship Id="rId160" Type="http://schemas.openxmlformats.org/officeDocument/2006/relationships/slide" Target="slides/slide159.xml"/><Relationship Id="rId826" Type="http://schemas.openxmlformats.org/officeDocument/2006/relationships/slide" Target="slides/slide825.xml"/><Relationship Id="rId1011" Type="http://schemas.openxmlformats.org/officeDocument/2006/relationships/slide" Target="slides/slide1010.xml"/><Relationship Id="rId1109" Type="http://schemas.openxmlformats.org/officeDocument/2006/relationships/slide" Target="slides/slide1108.xml"/><Relationship Id="rId1456" Type="http://schemas.openxmlformats.org/officeDocument/2006/relationships/slide" Target="slides/slide1455.xml"/><Relationship Id="rId1663" Type="http://schemas.openxmlformats.org/officeDocument/2006/relationships/slide" Target="slides/slide1662.xml"/><Relationship Id="rId258" Type="http://schemas.openxmlformats.org/officeDocument/2006/relationships/slide" Target="slides/slide257.xml"/><Relationship Id="rId465" Type="http://schemas.openxmlformats.org/officeDocument/2006/relationships/slide" Target="slides/slide464.xml"/><Relationship Id="rId672" Type="http://schemas.openxmlformats.org/officeDocument/2006/relationships/slide" Target="slides/slide671.xml"/><Relationship Id="rId1095" Type="http://schemas.openxmlformats.org/officeDocument/2006/relationships/slide" Target="slides/slide1094.xml"/><Relationship Id="rId1316" Type="http://schemas.openxmlformats.org/officeDocument/2006/relationships/slide" Target="slides/slide1315.xml"/><Relationship Id="rId1523" Type="http://schemas.openxmlformats.org/officeDocument/2006/relationships/slide" Target="slides/slide1522.xml"/><Relationship Id="rId22" Type="http://schemas.openxmlformats.org/officeDocument/2006/relationships/slide" Target="slides/slide21.xml"/><Relationship Id="rId118" Type="http://schemas.openxmlformats.org/officeDocument/2006/relationships/slide" Target="slides/slide117.xml"/><Relationship Id="rId325" Type="http://schemas.openxmlformats.org/officeDocument/2006/relationships/slide" Target="slides/slide324.xml"/><Relationship Id="rId532" Type="http://schemas.openxmlformats.org/officeDocument/2006/relationships/slide" Target="slides/slide531.xml"/><Relationship Id="rId977" Type="http://schemas.openxmlformats.org/officeDocument/2006/relationships/slide" Target="slides/slide976.xml"/><Relationship Id="rId1162" Type="http://schemas.openxmlformats.org/officeDocument/2006/relationships/slide" Target="slides/slide1161.xml"/><Relationship Id="rId171" Type="http://schemas.openxmlformats.org/officeDocument/2006/relationships/slide" Target="slides/slide170.xml"/><Relationship Id="rId837" Type="http://schemas.openxmlformats.org/officeDocument/2006/relationships/slide" Target="slides/slide836.xml"/><Relationship Id="rId1022" Type="http://schemas.openxmlformats.org/officeDocument/2006/relationships/slide" Target="slides/slide1021.xml"/><Relationship Id="rId1467" Type="http://schemas.openxmlformats.org/officeDocument/2006/relationships/slide" Target="slides/slide1466.xml"/><Relationship Id="rId1674" Type="http://schemas.openxmlformats.org/officeDocument/2006/relationships/theme" Target="theme/theme1.xml"/><Relationship Id="rId269" Type="http://schemas.openxmlformats.org/officeDocument/2006/relationships/slide" Target="slides/slide268.xml"/><Relationship Id="rId476" Type="http://schemas.openxmlformats.org/officeDocument/2006/relationships/slide" Target="slides/slide475.xml"/><Relationship Id="rId683" Type="http://schemas.openxmlformats.org/officeDocument/2006/relationships/slide" Target="slides/slide682.xml"/><Relationship Id="rId890" Type="http://schemas.openxmlformats.org/officeDocument/2006/relationships/slide" Target="slides/slide889.xml"/><Relationship Id="rId904" Type="http://schemas.openxmlformats.org/officeDocument/2006/relationships/slide" Target="slides/slide903.xml"/><Relationship Id="rId1327" Type="http://schemas.openxmlformats.org/officeDocument/2006/relationships/slide" Target="slides/slide1326.xml"/><Relationship Id="rId1534" Type="http://schemas.openxmlformats.org/officeDocument/2006/relationships/slide" Target="slides/slide1533.xml"/><Relationship Id="rId33" Type="http://schemas.openxmlformats.org/officeDocument/2006/relationships/slide" Target="slides/slide32.xml"/><Relationship Id="rId129" Type="http://schemas.openxmlformats.org/officeDocument/2006/relationships/slide" Target="slides/slide128.xml"/><Relationship Id="rId336" Type="http://schemas.openxmlformats.org/officeDocument/2006/relationships/slide" Target="slides/slide335.xml"/><Relationship Id="rId543" Type="http://schemas.openxmlformats.org/officeDocument/2006/relationships/slide" Target="slides/slide542.xml"/><Relationship Id="rId988" Type="http://schemas.openxmlformats.org/officeDocument/2006/relationships/slide" Target="slides/slide987.xml"/><Relationship Id="rId1173" Type="http://schemas.openxmlformats.org/officeDocument/2006/relationships/slide" Target="slides/slide1172.xml"/><Relationship Id="rId1380" Type="http://schemas.openxmlformats.org/officeDocument/2006/relationships/slide" Target="slides/slide1379.xml"/><Relationship Id="rId1601" Type="http://schemas.openxmlformats.org/officeDocument/2006/relationships/slide" Target="slides/slide1600.xml"/><Relationship Id="rId182" Type="http://schemas.openxmlformats.org/officeDocument/2006/relationships/slide" Target="slides/slide181.xml"/><Relationship Id="rId403" Type="http://schemas.openxmlformats.org/officeDocument/2006/relationships/slide" Target="slides/slide402.xml"/><Relationship Id="rId750" Type="http://schemas.openxmlformats.org/officeDocument/2006/relationships/slide" Target="slides/slide749.xml"/><Relationship Id="rId848" Type="http://schemas.openxmlformats.org/officeDocument/2006/relationships/slide" Target="slides/slide847.xml"/><Relationship Id="rId1033" Type="http://schemas.openxmlformats.org/officeDocument/2006/relationships/slide" Target="slides/slide1032.xml"/><Relationship Id="rId1478" Type="http://schemas.openxmlformats.org/officeDocument/2006/relationships/slide" Target="slides/slide1477.xml"/><Relationship Id="rId487" Type="http://schemas.openxmlformats.org/officeDocument/2006/relationships/slide" Target="slides/slide486.xml"/><Relationship Id="rId610" Type="http://schemas.openxmlformats.org/officeDocument/2006/relationships/slide" Target="slides/slide609.xml"/><Relationship Id="rId694" Type="http://schemas.openxmlformats.org/officeDocument/2006/relationships/slide" Target="slides/slide693.xml"/><Relationship Id="rId708" Type="http://schemas.openxmlformats.org/officeDocument/2006/relationships/slide" Target="slides/slide707.xml"/><Relationship Id="rId915" Type="http://schemas.openxmlformats.org/officeDocument/2006/relationships/slide" Target="slides/slide914.xml"/><Relationship Id="rId1240" Type="http://schemas.openxmlformats.org/officeDocument/2006/relationships/slide" Target="slides/slide1239.xml"/><Relationship Id="rId1338" Type="http://schemas.openxmlformats.org/officeDocument/2006/relationships/slide" Target="slides/slide1337.xml"/><Relationship Id="rId1545" Type="http://schemas.openxmlformats.org/officeDocument/2006/relationships/slide" Target="slides/slide1544.xml"/><Relationship Id="rId347" Type="http://schemas.openxmlformats.org/officeDocument/2006/relationships/slide" Target="slides/slide346.xml"/><Relationship Id="rId999" Type="http://schemas.openxmlformats.org/officeDocument/2006/relationships/slide" Target="slides/slide998.xml"/><Relationship Id="rId1100" Type="http://schemas.openxmlformats.org/officeDocument/2006/relationships/slide" Target="slides/slide1099.xml"/><Relationship Id="rId1184" Type="http://schemas.openxmlformats.org/officeDocument/2006/relationships/slide" Target="slides/slide1183.xml"/><Relationship Id="rId1405" Type="http://schemas.openxmlformats.org/officeDocument/2006/relationships/slide" Target="slides/slide1404.xml"/><Relationship Id="rId44" Type="http://schemas.openxmlformats.org/officeDocument/2006/relationships/slide" Target="slides/slide43.xml"/><Relationship Id="rId554" Type="http://schemas.openxmlformats.org/officeDocument/2006/relationships/slide" Target="slides/slide553.xml"/><Relationship Id="rId761" Type="http://schemas.openxmlformats.org/officeDocument/2006/relationships/slide" Target="slides/slide760.xml"/><Relationship Id="rId859" Type="http://schemas.openxmlformats.org/officeDocument/2006/relationships/slide" Target="slides/slide858.xml"/><Relationship Id="rId1391" Type="http://schemas.openxmlformats.org/officeDocument/2006/relationships/slide" Target="slides/slide1390.xml"/><Relationship Id="rId1489" Type="http://schemas.openxmlformats.org/officeDocument/2006/relationships/slide" Target="slides/slide1488.xml"/><Relationship Id="rId1612" Type="http://schemas.openxmlformats.org/officeDocument/2006/relationships/slide" Target="slides/slide1611.xml"/><Relationship Id="rId193" Type="http://schemas.openxmlformats.org/officeDocument/2006/relationships/slide" Target="slides/slide192.xml"/><Relationship Id="rId207" Type="http://schemas.openxmlformats.org/officeDocument/2006/relationships/slide" Target="slides/slide206.xml"/><Relationship Id="rId414" Type="http://schemas.openxmlformats.org/officeDocument/2006/relationships/slide" Target="slides/slide413.xml"/><Relationship Id="rId498" Type="http://schemas.openxmlformats.org/officeDocument/2006/relationships/slide" Target="slides/slide497.xml"/><Relationship Id="rId621" Type="http://schemas.openxmlformats.org/officeDocument/2006/relationships/slide" Target="slides/slide620.xml"/><Relationship Id="rId1044" Type="http://schemas.openxmlformats.org/officeDocument/2006/relationships/slide" Target="slides/slide1043.xml"/><Relationship Id="rId1251" Type="http://schemas.openxmlformats.org/officeDocument/2006/relationships/slide" Target="slides/slide1250.xml"/><Relationship Id="rId1349" Type="http://schemas.openxmlformats.org/officeDocument/2006/relationships/slide" Target="slides/slide1348.xml"/><Relationship Id="rId260" Type="http://schemas.openxmlformats.org/officeDocument/2006/relationships/slide" Target="slides/slide259.xml"/><Relationship Id="rId719" Type="http://schemas.openxmlformats.org/officeDocument/2006/relationships/slide" Target="slides/slide718.xml"/><Relationship Id="rId926" Type="http://schemas.openxmlformats.org/officeDocument/2006/relationships/slide" Target="slides/slide925.xml"/><Relationship Id="rId1111" Type="http://schemas.openxmlformats.org/officeDocument/2006/relationships/slide" Target="slides/slide1110.xml"/><Relationship Id="rId1556" Type="http://schemas.openxmlformats.org/officeDocument/2006/relationships/slide" Target="slides/slide1555.xml"/><Relationship Id="rId55" Type="http://schemas.openxmlformats.org/officeDocument/2006/relationships/slide" Target="slides/slide54.xml"/><Relationship Id="rId120" Type="http://schemas.openxmlformats.org/officeDocument/2006/relationships/slide" Target="slides/slide119.xml"/><Relationship Id="rId358" Type="http://schemas.openxmlformats.org/officeDocument/2006/relationships/slide" Target="slides/slide357.xml"/><Relationship Id="rId565" Type="http://schemas.openxmlformats.org/officeDocument/2006/relationships/slide" Target="slides/slide564.xml"/><Relationship Id="rId772" Type="http://schemas.openxmlformats.org/officeDocument/2006/relationships/slide" Target="slides/slide771.xml"/><Relationship Id="rId1195" Type="http://schemas.openxmlformats.org/officeDocument/2006/relationships/slide" Target="slides/slide1194.xml"/><Relationship Id="rId1209" Type="http://schemas.openxmlformats.org/officeDocument/2006/relationships/slide" Target="slides/slide1208.xml"/><Relationship Id="rId1416" Type="http://schemas.openxmlformats.org/officeDocument/2006/relationships/slide" Target="slides/slide1415.xml"/><Relationship Id="rId1623" Type="http://schemas.openxmlformats.org/officeDocument/2006/relationships/slide" Target="slides/slide1622.xml"/><Relationship Id="rId218" Type="http://schemas.openxmlformats.org/officeDocument/2006/relationships/slide" Target="slides/slide217.xml"/><Relationship Id="rId425" Type="http://schemas.openxmlformats.org/officeDocument/2006/relationships/slide" Target="slides/slide424.xml"/><Relationship Id="rId632" Type="http://schemas.openxmlformats.org/officeDocument/2006/relationships/slide" Target="slides/slide631.xml"/><Relationship Id="rId1055" Type="http://schemas.openxmlformats.org/officeDocument/2006/relationships/slide" Target="slides/slide1054.xml"/><Relationship Id="rId1262" Type="http://schemas.openxmlformats.org/officeDocument/2006/relationships/slide" Target="slides/slide1261.xml"/><Relationship Id="rId271" Type="http://schemas.openxmlformats.org/officeDocument/2006/relationships/slide" Target="slides/slide270.xml"/><Relationship Id="rId937" Type="http://schemas.openxmlformats.org/officeDocument/2006/relationships/slide" Target="slides/slide936.xml"/><Relationship Id="rId1122" Type="http://schemas.openxmlformats.org/officeDocument/2006/relationships/slide" Target="slides/slide1121.xml"/><Relationship Id="rId1567" Type="http://schemas.openxmlformats.org/officeDocument/2006/relationships/slide" Target="slides/slide1566.xml"/><Relationship Id="rId66" Type="http://schemas.openxmlformats.org/officeDocument/2006/relationships/slide" Target="slides/slide65.xml"/><Relationship Id="rId131" Type="http://schemas.openxmlformats.org/officeDocument/2006/relationships/slide" Target="slides/slide130.xml"/><Relationship Id="rId369" Type="http://schemas.openxmlformats.org/officeDocument/2006/relationships/slide" Target="slides/slide368.xml"/><Relationship Id="rId576" Type="http://schemas.openxmlformats.org/officeDocument/2006/relationships/slide" Target="slides/slide575.xml"/><Relationship Id="rId783" Type="http://schemas.openxmlformats.org/officeDocument/2006/relationships/slide" Target="slides/slide782.xml"/><Relationship Id="rId990" Type="http://schemas.openxmlformats.org/officeDocument/2006/relationships/slide" Target="slides/slide989.xml"/><Relationship Id="rId1427" Type="http://schemas.openxmlformats.org/officeDocument/2006/relationships/slide" Target="slides/slide1426.xml"/><Relationship Id="rId1634" Type="http://schemas.openxmlformats.org/officeDocument/2006/relationships/slide" Target="slides/slide1633.xml"/><Relationship Id="rId229" Type="http://schemas.openxmlformats.org/officeDocument/2006/relationships/slide" Target="slides/slide228.xml"/><Relationship Id="rId436" Type="http://schemas.openxmlformats.org/officeDocument/2006/relationships/slide" Target="slides/slide435.xml"/><Relationship Id="rId643" Type="http://schemas.openxmlformats.org/officeDocument/2006/relationships/slide" Target="slides/slide642.xml"/><Relationship Id="rId1066" Type="http://schemas.openxmlformats.org/officeDocument/2006/relationships/slide" Target="slides/slide1065.xml"/><Relationship Id="rId1273" Type="http://schemas.openxmlformats.org/officeDocument/2006/relationships/slide" Target="slides/slide1272.xml"/><Relationship Id="rId1480" Type="http://schemas.openxmlformats.org/officeDocument/2006/relationships/slide" Target="slides/slide1479.xml"/><Relationship Id="rId850" Type="http://schemas.openxmlformats.org/officeDocument/2006/relationships/slide" Target="slides/slide849.xml"/><Relationship Id="rId948" Type="http://schemas.openxmlformats.org/officeDocument/2006/relationships/slide" Target="slides/slide947.xml"/><Relationship Id="rId1133" Type="http://schemas.openxmlformats.org/officeDocument/2006/relationships/slide" Target="slides/slide1132.xml"/><Relationship Id="rId1578" Type="http://schemas.openxmlformats.org/officeDocument/2006/relationships/slide" Target="slides/slide1577.xml"/><Relationship Id="rId77" Type="http://schemas.openxmlformats.org/officeDocument/2006/relationships/slide" Target="slides/slide76.xml"/><Relationship Id="rId282" Type="http://schemas.openxmlformats.org/officeDocument/2006/relationships/slide" Target="slides/slide281.xml"/><Relationship Id="rId503" Type="http://schemas.openxmlformats.org/officeDocument/2006/relationships/slide" Target="slides/slide502.xml"/><Relationship Id="rId587" Type="http://schemas.openxmlformats.org/officeDocument/2006/relationships/slide" Target="slides/slide586.xml"/><Relationship Id="rId710" Type="http://schemas.openxmlformats.org/officeDocument/2006/relationships/slide" Target="slides/slide709.xml"/><Relationship Id="rId808" Type="http://schemas.openxmlformats.org/officeDocument/2006/relationships/slide" Target="slides/slide807.xml"/><Relationship Id="rId1340" Type="http://schemas.openxmlformats.org/officeDocument/2006/relationships/slide" Target="slides/slide1339.xml"/><Relationship Id="rId1438" Type="http://schemas.openxmlformats.org/officeDocument/2006/relationships/slide" Target="slides/slide1437.xml"/><Relationship Id="rId1645" Type="http://schemas.openxmlformats.org/officeDocument/2006/relationships/slide" Target="slides/slide1644.xml"/><Relationship Id="rId8" Type="http://schemas.openxmlformats.org/officeDocument/2006/relationships/slide" Target="slides/slide7.xml"/><Relationship Id="rId142" Type="http://schemas.openxmlformats.org/officeDocument/2006/relationships/slide" Target="slides/slide141.xml"/><Relationship Id="rId447" Type="http://schemas.openxmlformats.org/officeDocument/2006/relationships/slide" Target="slides/slide446.xml"/><Relationship Id="rId794" Type="http://schemas.openxmlformats.org/officeDocument/2006/relationships/slide" Target="slides/slide793.xml"/><Relationship Id="rId1077" Type="http://schemas.openxmlformats.org/officeDocument/2006/relationships/slide" Target="slides/slide1076.xml"/><Relationship Id="rId1200" Type="http://schemas.openxmlformats.org/officeDocument/2006/relationships/slide" Target="slides/slide1199.xml"/><Relationship Id="rId654" Type="http://schemas.openxmlformats.org/officeDocument/2006/relationships/slide" Target="slides/slide653.xml"/><Relationship Id="rId861" Type="http://schemas.openxmlformats.org/officeDocument/2006/relationships/slide" Target="slides/slide860.xml"/><Relationship Id="rId959" Type="http://schemas.openxmlformats.org/officeDocument/2006/relationships/slide" Target="slides/slide958.xml"/><Relationship Id="rId1284" Type="http://schemas.openxmlformats.org/officeDocument/2006/relationships/slide" Target="slides/slide1283.xml"/><Relationship Id="rId1491" Type="http://schemas.openxmlformats.org/officeDocument/2006/relationships/slide" Target="slides/slide1490.xml"/><Relationship Id="rId1505" Type="http://schemas.openxmlformats.org/officeDocument/2006/relationships/slide" Target="slides/slide1504.xml"/><Relationship Id="rId1589" Type="http://schemas.openxmlformats.org/officeDocument/2006/relationships/slide" Target="slides/slide1588.xml"/><Relationship Id="rId293" Type="http://schemas.openxmlformats.org/officeDocument/2006/relationships/slide" Target="slides/slide292.xml"/><Relationship Id="rId307" Type="http://schemas.openxmlformats.org/officeDocument/2006/relationships/slide" Target="slides/slide306.xml"/><Relationship Id="rId514" Type="http://schemas.openxmlformats.org/officeDocument/2006/relationships/slide" Target="slides/slide513.xml"/><Relationship Id="rId721" Type="http://schemas.openxmlformats.org/officeDocument/2006/relationships/slide" Target="slides/slide720.xml"/><Relationship Id="rId1144" Type="http://schemas.openxmlformats.org/officeDocument/2006/relationships/slide" Target="slides/slide1143.xml"/><Relationship Id="rId1351" Type="http://schemas.openxmlformats.org/officeDocument/2006/relationships/slide" Target="slides/slide1350.xml"/><Relationship Id="rId1449" Type="http://schemas.openxmlformats.org/officeDocument/2006/relationships/slide" Target="slides/slide1448.xml"/><Relationship Id="rId88" Type="http://schemas.openxmlformats.org/officeDocument/2006/relationships/slide" Target="slides/slide87.xml"/><Relationship Id="rId153" Type="http://schemas.openxmlformats.org/officeDocument/2006/relationships/slide" Target="slides/slide152.xml"/><Relationship Id="rId360" Type="http://schemas.openxmlformats.org/officeDocument/2006/relationships/slide" Target="slides/slide359.xml"/><Relationship Id="rId598" Type="http://schemas.openxmlformats.org/officeDocument/2006/relationships/slide" Target="slides/slide597.xml"/><Relationship Id="rId819" Type="http://schemas.openxmlformats.org/officeDocument/2006/relationships/slide" Target="slides/slide818.xml"/><Relationship Id="rId1004" Type="http://schemas.openxmlformats.org/officeDocument/2006/relationships/slide" Target="slides/slide1003.xml"/><Relationship Id="rId1211" Type="http://schemas.openxmlformats.org/officeDocument/2006/relationships/slide" Target="slides/slide1210.xml"/><Relationship Id="rId1656" Type="http://schemas.openxmlformats.org/officeDocument/2006/relationships/slide" Target="slides/slide1655.xml"/><Relationship Id="rId220" Type="http://schemas.openxmlformats.org/officeDocument/2006/relationships/slide" Target="slides/slide219.xml"/><Relationship Id="rId458" Type="http://schemas.openxmlformats.org/officeDocument/2006/relationships/slide" Target="slides/slide457.xml"/><Relationship Id="rId665" Type="http://schemas.openxmlformats.org/officeDocument/2006/relationships/slide" Target="slides/slide664.xml"/><Relationship Id="rId872" Type="http://schemas.openxmlformats.org/officeDocument/2006/relationships/slide" Target="slides/slide871.xml"/><Relationship Id="rId1088" Type="http://schemas.openxmlformats.org/officeDocument/2006/relationships/slide" Target="slides/slide1087.xml"/><Relationship Id="rId1295" Type="http://schemas.openxmlformats.org/officeDocument/2006/relationships/slide" Target="slides/slide1294.xml"/><Relationship Id="rId1309" Type="http://schemas.openxmlformats.org/officeDocument/2006/relationships/slide" Target="slides/slide1308.xml"/><Relationship Id="rId1516" Type="http://schemas.openxmlformats.org/officeDocument/2006/relationships/slide" Target="slides/slide1515.xml"/><Relationship Id="rId15" Type="http://schemas.openxmlformats.org/officeDocument/2006/relationships/slide" Target="slides/slide14.xml"/><Relationship Id="rId318" Type="http://schemas.openxmlformats.org/officeDocument/2006/relationships/slide" Target="slides/slide317.xml"/><Relationship Id="rId525" Type="http://schemas.openxmlformats.org/officeDocument/2006/relationships/slide" Target="slides/slide524.xml"/><Relationship Id="rId732" Type="http://schemas.openxmlformats.org/officeDocument/2006/relationships/slide" Target="slides/slide731.xml"/><Relationship Id="rId1155" Type="http://schemas.openxmlformats.org/officeDocument/2006/relationships/slide" Target="slides/slide1154.xml"/><Relationship Id="rId1362" Type="http://schemas.openxmlformats.org/officeDocument/2006/relationships/slide" Target="slides/slide1361.xml"/><Relationship Id="rId99" Type="http://schemas.openxmlformats.org/officeDocument/2006/relationships/slide" Target="slides/slide98.xml"/><Relationship Id="rId164" Type="http://schemas.openxmlformats.org/officeDocument/2006/relationships/slide" Target="slides/slide163.xml"/><Relationship Id="rId371" Type="http://schemas.openxmlformats.org/officeDocument/2006/relationships/slide" Target="slides/slide370.xml"/><Relationship Id="rId1015" Type="http://schemas.openxmlformats.org/officeDocument/2006/relationships/slide" Target="slides/slide1014.xml"/><Relationship Id="rId1222" Type="http://schemas.openxmlformats.org/officeDocument/2006/relationships/slide" Target="slides/slide1221.xml"/><Relationship Id="rId1667" Type="http://schemas.openxmlformats.org/officeDocument/2006/relationships/slide" Target="slides/slide1666.xml"/><Relationship Id="rId469" Type="http://schemas.openxmlformats.org/officeDocument/2006/relationships/slide" Target="slides/slide468.xml"/><Relationship Id="rId676" Type="http://schemas.openxmlformats.org/officeDocument/2006/relationships/slide" Target="slides/slide675.xml"/><Relationship Id="rId883" Type="http://schemas.openxmlformats.org/officeDocument/2006/relationships/slide" Target="slides/slide882.xml"/><Relationship Id="rId1099" Type="http://schemas.openxmlformats.org/officeDocument/2006/relationships/slide" Target="slides/slide1098.xml"/><Relationship Id="rId1527" Type="http://schemas.openxmlformats.org/officeDocument/2006/relationships/slide" Target="slides/slide1526.xml"/><Relationship Id="rId26" Type="http://schemas.openxmlformats.org/officeDocument/2006/relationships/slide" Target="slides/slide25.xml"/><Relationship Id="rId231" Type="http://schemas.openxmlformats.org/officeDocument/2006/relationships/slide" Target="slides/slide230.xml"/><Relationship Id="rId329" Type="http://schemas.openxmlformats.org/officeDocument/2006/relationships/slide" Target="slides/slide328.xml"/><Relationship Id="rId536" Type="http://schemas.openxmlformats.org/officeDocument/2006/relationships/slide" Target="slides/slide535.xml"/><Relationship Id="rId1166" Type="http://schemas.openxmlformats.org/officeDocument/2006/relationships/slide" Target="slides/slide1165.xml"/><Relationship Id="rId1373" Type="http://schemas.openxmlformats.org/officeDocument/2006/relationships/slide" Target="slides/slide1372.xml"/><Relationship Id="rId175" Type="http://schemas.openxmlformats.org/officeDocument/2006/relationships/slide" Target="slides/slide174.xml"/><Relationship Id="rId743" Type="http://schemas.openxmlformats.org/officeDocument/2006/relationships/slide" Target="slides/slide742.xml"/><Relationship Id="rId950" Type="http://schemas.openxmlformats.org/officeDocument/2006/relationships/slide" Target="slides/slide949.xml"/><Relationship Id="rId1026" Type="http://schemas.openxmlformats.org/officeDocument/2006/relationships/slide" Target="slides/slide1025.xml"/><Relationship Id="rId1580" Type="http://schemas.openxmlformats.org/officeDocument/2006/relationships/slide" Target="slides/slide1579.xml"/><Relationship Id="rId382" Type="http://schemas.openxmlformats.org/officeDocument/2006/relationships/slide" Target="slides/slide381.xml"/><Relationship Id="rId603" Type="http://schemas.openxmlformats.org/officeDocument/2006/relationships/slide" Target="slides/slide602.xml"/><Relationship Id="rId687" Type="http://schemas.openxmlformats.org/officeDocument/2006/relationships/slide" Target="slides/slide686.xml"/><Relationship Id="rId810" Type="http://schemas.openxmlformats.org/officeDocument/2006/relationships/slide" Target="slides/slide809.xml"/><Relationship Id="rId908" Type="http://schemas.openxmlformats.org/officeDocument/2006/relationships/slide" Target="slides/slide907.xml"/><Relationship Id="rId1233" Type="http://schemas.openxmlformats.org/officeDocument/2006/relationships/slide" Target="slides/slide1232.xml"/><Relationship Id="rId1440" Type="http://schemas.openxmlformats.org/officeDocument/2006/relationships/slide" Target="slides/slide1439.xml"/><Relationship Id="rId1538" Type="http://schemas.openxmlformats.org/officeDocument/2006/relationships/slide" Target="slides/slide1537.xml"/><Relationship Id="rId242" Type="http://schemas.openxmlformats.org/officeDocument/2006/relationships/slide" Target="slides/slide241.xml"/><Relationship Id="rId894" Type="http://schemas.openxmlformats.org/officeDocument/2006/relationships/slide" Target="slides/slide893.xml"/><Relationship Id="rId1177" Type="http://schemas.openxmlformats.org/officeDocument/2006/relationships/slide" Target="slides/slide1176.xml"/><Relationship Id="rId1300" Type="http://schemas.openxmlformats.org/officeDocument/2006/relationships/slide" Target="slides/slide1299.xml"/><Relationship Id="rId37" Type="http://schemas.openxmlformats.org/officeDocument/2006/relationships/slide" Target="slides/slide36.xml"/><Relationship Id="rId102" Type="http://schemas.openxmlformats.org/officeDocument/2006/relationships/slide" Target="slides/slide101.xml"/><Relationship Id="rId547" Type="http://schemas.openxmlformats.org/officeDocument/2006/relationships/slide" Target="slides/slide546.xml"/><Relationship Id="rId754" Type="http://schemas.openxmlformats.org/officeDocument/2006/relationships/slide" Target="slides/slide753.xml"/><Relationship Id="rId961" Type="http://schemas.openxmlformats.org/officeDocument/2006/relationships/slide" Target="slides/slide960.xml"/><Relationship Id="rId1384" Type="http://schemas.openxmlformats.org/officeDocument/2006/relationships/slide" Target="slides/slide1383.xml"/><Relationship Id="rId1591" Type="http://schemas.openxmlformats.org/officeDocument/2006/relationships/slide" Target="slides/slide1590.xml"/><Relationship Id="rId1605" Type="http://schemas.openxmlformats.org/officeDocument/2006/relationships/slide" Target="slides/slide1604.xml"/><Relationship Id="rId90" Type="http://schemas.openxmlformats.org/officeDocument/2006/relationships/slide" Target="slides/slide89.xml"/><Relationship Id="rId186" Type="http://schemas.openxmlformats.org/officeDocument/2006/relationships/slide" Target="slides/slide185.xml"/><Relationship Id="rId393" Type="http://schemas.openxmlformats.org/officeDocument/2006/relationships/slide" Target="slides/slide392.xml"/><Relationship Id="rId407" Type="http://schemas.openxmlformats.org/officeDocument/2006/relationships/slide" Target="slides/slide406.xml"/><Relationship Id="rId614" Type="http://schemas.openxmlformats.org/officeDocument/2006/relationships/slide" Target="slides/slide613.xml"/><Relationship Id="rId821" Type="http://schemas.openxmlformats.org/officeDocument/2006/relationships/slide" Target="slides/slide820.xml"/><Relationship Id="rId1037" Type="http://schemas.openxmlformats.org/officeDocument/2006/relationships/slide" Target="slides/slide1036.xml"/><Relationship Id="rId1244" Type="http://schemas.openxmlformats.org/officeDocument/2006/relationships/slide" Target="slides/slide1243.xml"/><Relationship Id="rId1451" Type="http://schemas.openxmlformats.org/officeDocument/2006/relationships/slide" Target="slides/slide1450.xml"/><Relationship Id="rId253" Type="http://schemas.openxmlformats.org/officeDocument/2006/relationships/slide" Target="slides/slide252.xml"/><Relationship Id="rId460" Type="http://schemas.openxmlformats.org/officeDocument/2006/relationships/slide" Target="slides/slide459.xml"/><Relationship Id="rId698" Type="http://schemas.openxmlformats.org/officeDocument/2006/relationships/slide" Target="slides/slide697.xml"/><Relationship Id="rId919" Type="http://schemas.openxmlformats.org/officeDocument/2006/relationships/slide" Target="slides/slide918.xml"/><Relationship Id="rId1090" Type="http://schemas.openxmlformats.org/officeDocument/2006/relationships/slide" Target="slides/slide1089.xml"/><Relationship Id="rId1104" Type="http://schemas.openxmlformats.org/officeDocument/2006/relationships/slide" Target="slides/slide1103.xml"/><Relationship Id="rId1311" Type="http://schemas.openxmlformats.org/officeDocument/2006/relationships/slide" Target="slides/slide1310.xml"/><Relationship Id="rId1549" Type="http://schemas.openxmlformats.org/officeDocument/2006/relationships/slide" Target="slides/slide1548.xml"/><Relationship Id="rId48" Type="http://schemas.openxmlformats.org/officeDocument/2006/relationships/slide" Target="slides/slide47.xml"/><Relationship Id="rId113" Type="http://schemas.openxmlformats.org/officeDocument/2006/relationships/slide" Target="slides/slide112.xml"/><Relationship Id="rId320" Type="http://schemas.openxmlformats.org/officeDocument/2006/relationships/slide" Target="slides/slide319.xml"/><Relationship Id="rId558" Type="http://schemas.openxmlformats.org/officeDocument/2006/relationships/slide" Target="slides/slide557.xml"/><Relationship Id="rId765" Type="http://schemas.openxmlformats.org/officeDocument/2006/relationships/slide" Target="slides/slide764.xml"/><Relationship Id="rId972" Type="http://schemas.openxmlformats.org/officeDocument/2006/relationships/slide" Target="slides/slide971.xml"/><Relationship Id="rId1188" Type="http://schemas.openxmlformats.org/officeDocument/2006/relationships/slide" Target="slides/slide1187.xml"/><Relationship Id="rId1395" Type="http://schemas.openxmlformats.org/officeDocument/2006/relationships/slide" Target="slides/slide1394.xml"/><Relationship Id="rId1409" Type="http://schemas.openxmlformats.org/officeDocument/2006/relationships/slide" Target="slides/slide1408.xml"/><Relationship Id="rId1616" Type="http://schemas.openxmlformats.org/officeDocument/2006/relationships/slide" Target="slides/slide1615.xml"/><Relationship Id="rId197" Type="http://schemas.openxmlformats.org/officeDocument/2006/relationships/slide" Target="slides/slide196.xml"/><Relationship Id="rId418" Type="http://schemas.openxmlformats.org/officeDocument/2006/relationships/slide" Target="slides/slide417.xml"/><Relationship Id="rId625" Type="http://schemas.openxmlformats.org/officeDocument/2006/relationships/slide" Target="slides/slide624.xml"/><Relationship Id="rId832" Type="http://schemas.openxmlformats.org/officeDocument/2006/relationships/slide" Target="slides/slide831.xml"/><Relationship Id="rId1048" Type="http://schemas.openxmlformats.org/officeDocument/2006/relationships/slide" Target="slides/slide1047.xml"/><Relationship Id="rId1255" Type="http://schemas.openxmlformats.org/officeDocument/2006/relationships/slide" Target="slides/slide1254.xml"/><Relationship Id="rId1462" Type="http://schemas.openxmlformats.org/officeDocument/2006/relationships/slide" Target="slides/slide1461.xml"/><Relationship Id="rId264" Type="http://schemas.openxmlformats.org/officeDocument/2006/relationships/slide" Target="slides/slide263.xml"/><Relationship Id="rId471" Type="http://schemas.openxmlformats.org/officeDocument/2006/relationships/slide" Target="slides/slide470.xml"/><Relationship Id="rId1115" Type="http://schemas.openxmlformats.org/officeDocument/2006/relationships/slide" Target="slides/slide1114.xml"/><Relationship Id="rId1322" Type="http://schemas.openxmlformats.org/officeDocument/2006/relationships/slide" Target="slides/slide1321.xml"/><Relationship Id="rId59" Type="http://schemas.openxmlformats.org/officeDocument/2006/relationships/slide" Target="slides/slide58.xml"/><Relationship Id="rId124" Type="http://schemas.openxmlformats.org/officeDocument/2006/relationships/slide" Target="slides/slide123.xml"/><Relationship Id="rId569" Type="http://schemas.openxmlformats.org/officeDocument/2006/relationships/slide" Target="slides/slide568.xml"/><Relationship Id="rId776" Type="http://schemas.openxmlformats.org/officeDocument/2006/relationships/slide" Target="slides/slide775.xml"/><Relationship Id="rId983" Type="http://schemas.openxmlformats.org/officeDocument/2006/relationships/slide" Target="slides/slide982.xml"/><Relationship Id="rId1199" Type="http://schemas.openxmlformats.org/officeDocument/2006/relationships/slide" Target="slides/slide1198.xml"/><Relationship Id="rId1627" Type="http://schemas.openxmlformats.org/officeDocument/2006/relationships/slide" Target="slides/slide1626.xml"/><Relationship Id="rId331" Type="http://schemas.openxmlformats.org/officeDocument/2006/relationships/slide" Target="slides/slide330.xml"/><Relationship Id="rId429" Type="http://schemas.openxmlformats.org/officeDocument/2006/relationships/slide" Target="slides/slide428.xml"/><Relationship Id="rId636" Type="http://schemas.openxmlformats.org/officeDocument/2006/relationships/slide" Target="slides/slide635.xml"/><Relationship Id="rId1059" Type="http://schemas.openxmlformats.org/officeDocument/2006/relationships/slide" Target="slides/slide1058.xml"/><Relationship Id="rId1266" Type="http://schemas.openxmlformats.org/officeDocument/2006/relationships/slide" Target="slides/slide1265.xml"/><Relationship Id="rId1473" Type="http://schemas.openxmlformats.org/officeDocument/2006/relationships/slide" Target="slides/slide1472.xml"/><Relationship Id="rId843" Type="http://schemas.openxmlformats.org/officeDocument/2006/relationships/slide" Target="slides/slide842.xml"/><Relationship Id="rId1126" Type="http://schemas.openxmlformats.org/officeDocument/2006/relationships/slide" Target="slides/slide1125.xml"/><Relationship Id="rId275" Type="http://schemas.openxmlformats.org/officeDocument/2006/relationships/slide" Target="slides/slide274.xml"/><Relationship Id="rId482" Type="http://schemas.openxmlformats.org/officeDocument/2006/relationships/slide" Target="slides/slide481.xml"/><Relationship Id="rId703" Type="http://schemas.openxmlformats.org/officeDocument/2006/relationships/slide" Target="slides/slide702.xml"/><Relationship Id="rId910" Type="http://schemas.openxmlformats.org/officeDocument/2006/relationships/slide" Target="slides/slide909.xml"/><Relationship Id="rId1333" Type="http://schemas.openxmlformats.org/officeDocument/2006/relationships/slide" Target="slides/slide1332.xml"/><Relationship Id="rId1540" Type="http://schemas.openxmlformats.org/officeDocument/2006/relationships/slide" Target="slides/slide1539.xml"/><Relationship Id="rId1638" Type="http://schemas.openxmlformats.org/officeDocument/2006/relationships/slide" Target="slides/slide1637.xml"/><Relationship Id="rId135" Type="http://schemas.openxmlformats.org/officeDocument/2006/relationships/slide" Target="slides/slide134.xml"/><Relationship Id="rId342" Type="http://schemas.openxmlformats.org/officeDocument/2006/relationships/slide" Target="slides/slide341.xml"/><Relationship Id="rId787" Type="http://schemas.openxmlformats.org/officeDocument/2006/relationships/slide" Target="slides/slide786.xml"/><Relationship Id="rId994" Type="http://schemas.openxmlformats.org/officeDocument/2006/relationships/slide" Target="slides/slide993.xml"/><Relationship Id="rId1400" Type="http://schemas.openxmlformats.org/officeDocument/2006/relationships/slide" Target="slides/slide1399.xml"/><Relationship Id="rId202" Type="http://schemas.openxmlformats.org/officeDocument/2006/relationships/slide" Target="slides/slide201.xml"/><Relationship Id="rId647" Type="http://schemas.openxmlformats.org/officeDocument/2006/relationships/slide" Target="slides/slide646.xml"/><Relationship Id="rId854" Type="http://schemas.openxmlformats.org/officeDocument/2006/relationships/slide" Target="slides/slide853.xml"/><Relationship Id="rId1277" Type="http://schemas.openxmlformats.org/officeDocument/2006/relationships/slide" Target="slides/slide1276.xml"/><Relationship Id="rId1484" Type="http://schemas.openxmlformats.org/officeDocument/2006/relationships/slide" Target="slides/slide1483.xml"/><Relationship Id="rId286" Type="http://schemas.openxmlformats.org/officeDocument/2006/relationships/slide" Target="slides/slide285.xml"/><Relationship Id="rId493" Type="http://schemas.openxmlformats.org/officeDocument/2006/relationships/slide" Target="slides/slide492.xml"/><Relationship Id="rId507" Type="http://schemas.openxmlformats.org/officeDocument/2006/relationships/slide" Target="slides/slide506.xml"/><Relationship Id="rId714" Type="http://schemas.openxmlformats.org/officeDocument/2006/relationships/slide" Target="slides/slide713.xml"/><Relationship Id="rId921" Type="http://schemas.openxmlformats.org/officeDocument/2006/relationships/slide" Target="slides/slide920.xml"/><Relationship Id="rId1137" Type="http://schemas.openxmlformats.org/officeDocument/2006/relationships/slide" Target="slides/slide1136.xml"/><Relationship Id="rId1344" Type="http://schemas.openxmlformats.org/officeDocument/2006/relationships/slide" Target="slides/slide1343.xml"/><Relationship Id="rId1551" Type="http://schemas.openxmlformats.org/officeDocument/2006/relationships/slide" Target="slides/slide1550.xml"/><Relationship Id="rId50" Type="http://schemas.openxmlformats.org/officeDocument/2006/relationships/slide" Target="slides/slide49.xml"/><Relationship Id="rId146" Type="http://schemas.openxmlformats.org/officeDocument/2006/relationships/slide" Target="slides/slide145.xml"/><Relationship Id="rId353" Type="http://schemas.openxmlformats.org/officeDocument/2006/relationships/slide" Target="slides/slide352.xml"/><Relationship Id="rId560" Type="http://schemas.openxmlformats.org/officeDocument/2006/relationships/slide" Target="slides/slide559.xml"/><Relationship Id="rId798" Type="http://schemas.openxmlformats.org/officeDocument/2006/relationships/slide" Target="slides/slide797.xml"/><Relationship Id="rId1190" Type="http://schemas.openxmlformats.org/officeDocument/2006/relationships/slide" Target="slides/slide1189.xml"/><Relationship Id="rId1204" Type="http://schemas.openxmlformats.org/officeDocument/2006/relationships/slide" Target="slides/slide1203.xml"/><Relationship Id="rId1411" Type="http://schemas.openxmlformats.org/officeDocument/2006/relationships/slide" Target="slides/slide1410.xml"/><Relationship Id="rId1649" Type="http://schemas.openxmlformats.org/officeDocument/2006/relationships/slide" Target="slides/slide1648.xml"/><Relationship Id="rId213" Type="http://schemas.openxmlformats.org/officeDocument/2006/relationships/slide" Target="slides/slide212.xml"/><Relationship Id="rId420" Type="http://schemas.openxmlformats.org/officeDocument/2006/relationships/slide" Target="slides/slide419.xml"/><Relationship Id="rId658" Type="http://schemas.openxmlformats.org/officeDocument/2006/relationships/slide" Target="slides/slide657.xml"/><Relationship Id="rId865" Type="http://schemas.openxmlformats.org/officeDocument/2006/relationships/slide" Target="slides/slide864.xml"/><Relationship Id="rId1050" Type="http://schemas.openxmlformats.org/officeDocument/2006/relationships/slide" Target="slides/slide1049.xml"/><Relationship Id="rId1288" Type="http://schemas.openxmlformats.org/officeDocument/2006/relationships/slide" Target="slides/slide1287.xml"/><Relationship Id="rId1495" Type="http://schemas.openxmlformats.org/officeDocument/2006/relationships/slide" Target="slides/slide1494.xml"/><Relationship Id="rId1509" Type="http://schemas.openxmlformats.org/officeDocument/2006/relationships/slide" Target="slides/slide1508.xml"/><Relationship Id="rId297" Type="http://schemas.openxmlformats.org/officeDocument/2006/relationships/slide" Target="slides/slide296.xml"/><Relationship Id="rId518" Type="http://schemas.openxmlformats.org/officeDocument/2006/relationships/slide" Target="slides/slide517.xml"/><Relationship Id="rId725" Type="http://schemas.openxmlformats.org/officeDocument/2006/relationships/slide" Target="slides/slide724.xml"/><Relationship Id="rId932" Type="http://schemas.openxmlformats.org/officeDocument/2006/relationships/slide" Target="slides/slide931.xml"/><Relationship Id="rId1148" Type="http://schemas.openxmlformats.org/officeDocument/2006/relationships/slide" Target="slides/slide1147.xml"/><Relationship Id="rId1355" Type="http://schemas.openxmlformats.org/officeDocument/2006/relationships/slide" Target="slides/slide1354.xml"/><Relationship Id="rId1562" Type="http://schemas.openxmlformats.org/officeDocument/2006/relationships/slide" Target="slides/slide1561.xml"/><Relationship Id="rId157" Type="http://schemas.openxmlformats.org/officeDocument/2006/relationships/slide" Target="slides/slide156.xml"/><Relationship Id="rId364" Type="http://schemas.openxmlformats.org/officeDocument/2006/relationships/slide" Target="slides/slide363.xml"/><Relationship Id="rId1008" Type="http://schemas.openxmlformats.org/officeDocument/2006/relationships/slide" Target="slides/slide1007.xml"/><Relationship Id="rId1215" Type="http://schemas.openxmlformats.org/officeDocument/2006/relationships/slide" Target="slides/slide1214.xml"/><Relationship Id="rId1422" Type="http://schemas.openxmlformats.org/officeDocument/2006/relationships/slide" Target="slides/slide1421.xml"/><Relationship Id="rId61" Type="http://schemas.openxmlformats.org/officeDocument/2006/relationships/slide" Target="slides/slide60.xml"/><Relationship Id="rId571" Type="http://schemas.openxmlformats.org/officeDocument/2006/relationships/slide" Target="slides/slide570.xml"/><Relationship Id="rId669" Type="http://schemas.openxmlformats.org/officeDocument/2006/relationships/slide" Target="slides/slide668.xml"/><Relationship Id="rId876" Type="http://schemas.openxmlformats.org/officeDocument/2006/relationships/slide" Target="slides/slide875.xml"/><Relationship Id="rId1299" Type="http://schemas.openxmlformats.org/officeDocument/2006/relationships/slide" Target="slides/slide1298.xml"/><Relationship Id="rId19" Type="http://schemas.openxmlformats.org/officeDocument/2006/relationships/slide" Target="slides/slide18.xml"/><Relationship Id="rId224" Type="http://schemas.openxmlformats.org/officeDocument/2006/relationships/slide" Target="slides/slide223.xml"/><Relationship Id="rId431" Type="http://schemas.openxmlformats.org/officeDocument/2006/relationships/slide" Target="slides/slide430.xml"/><Relationship Id="rId529" Type="http://schemas.openxmlformats.org/officeDocument/2006/relationships/slide" Target="slides/slide528.xml"/><Relationship Id="rId736" Type="http://schemas.openxmlformats.org/officeDocument/2006/relationships/slide" Target="slides/slide735.xml"/><Relationship Id="rId1061" Type="http://schemas.openxmlformats.org/officeDocument/2006/relationships/slide" Target="slides/slide1060.xml"/><Relationship Id="rId1159" Type="http://schemas.openxmlformats.org/officeDocument/2006/relationships/slide" Target="slides/slide1158.xml"/><Relationship Id="rId1366" Type="http://schemas.openxmlformats.org/officeDocument/2006/relationships/slide" Target="slides/slide1365.xml"/><Relationship Id="rId168" Type="http://schemas.openxmlformats.org/officeDocument/2006/relationships/slide" Target="slides/slide167.xml"/><Relationship Id="rId943" Type="http://schemas.openxmlformats.org/officeDocument/2006/relationships/slide" Target="slides/slide942.xml"/><Relationship Id="rId1019" Type="http://schemas.openxmlformats.org/officeDocument/2006/relationships/slide" Target="slides/slide1018.xml"/><Relationship Id="rId1573" Type="http://schemas.openxmlformats.org/officeDocument/2006/relationships/slide" Target="slides/slide1572.xml"/><Relationship Id="rId72" Type="http://schemas.openxmlformats.org/officeDocument/2006/relationships/slide" Target="slides/slide71.xml"/><Relationship Id="rId375" Type="http://schemas.openxmlformats.org/officeDocument/2006/relationships/slide" Target="slides/slide374.xml"/><Relationship Id="rId582" Type="http://schemas.openxmlformats.org/officeDocument/2006/relationships/slide" Target="slides/slide581.xml"/><Relationship Id="rId803" Type="http://schemas.openxmlformats.org/officeDocument/2006/relationships/slide" Target="slides/slide802.xml"/><Relationship Id="rId1226" Type="http://schemas.openxmlformats.org/officeDocument/2006/relationships/slide" Target="slides/slide1225.xml"/><Relationship Id="rId1433" Type="http://schemas.openxmlformats.org/officeDocument/2006/relationships/slide" Target="slides/slide1432.xml"/><Relationship Id="rId1640" Type="http://schemas.openxmlformats.org/officeDocument/2006/relationships/slide" Target="slides/slide1639.xml"/><Relationship Id="rId3" Type="http://schemas.openxmlformats.org/officeDocument/2006/relationships/slide" Target="slides/slide2.xml"/><Relationship Id="rId235" Type="http://schemas.openxmlformats.org/officeDocument/2006/relationships/slide" Target="slides/slide234.xml"/><Relationship Id="rId442" Type="http://schemas.openxmlformats.org/officeDocument/2006/relationships/slide" Target="slides/slide441.xml"/><Relationship Id="rId887" Type="http://schemas.openxmlformats.org/officeDocument/2006/relationships/slide" Target="slides/slide886.xml"/><Relationship Id="rId1072" Type="http://schemas.openxmlformats.org/officeDocument/2006/relationships/slide" Target="slides/slide1071.xml"/><Relationship Id="rId1500" Type="http://schemas.openxmlformats.org/officeDocument/2006/relationships/slide" Target="slides/slide1499.xml"/><Relationship Id="rId302" Type="http://schemas.openxmlformats.org/officeDocument/2006/relationships/slide" Target="slides/slide301.xml"/><Relationship Id="rId747" Type="http://schemas.openxmlformats.org/officeDocument/2006/relationships/slide" Target="slides/slide746.xml"/><Relationship Id="rId954" Type="http://schemas.openxmlformats.org/officeDocument/2006/relationships/slide" Target="slides/slide953.xml"/><Relationship Id="rId1377" Type="http://schemas.openxmlformats.org/officeDocument/2006/relationships/slide" Target="slides/slide1376.xml"/><Relationship Id="rId1584" Type="http://schemas.openxmlformats.org/officeDocument/2006/relationships/slide" Target="slides/slide1583.xml"/><Relationship Id="rId83" Type="http://schemas.openxmlformats.org/officeDocument/2006/relationships/slide" Target="slides/slide82.xml"/><Relationship Id="rId179" Type="http://schemas.openxmlformats.org/officeDocument/2006/relationships/slide" Target="slides/slide178.xml"/><Relationship Id="rId386" Type="http://schemas.openxmlformats.org/officeDocument/2006/relationships/slide" Target="slides/slide385.xml"/><Relationship Id="rId593" Type="http://schemas.openxmlformats.org/officeDocument/2006/relationships/slide" Target="slides/slide592.xml"/><Relationship Id="rId607" Type="http://schemas.openxmlformats.org/officeDocument/2006/relationships/slide" Target="slides/slide606.xml"/><Relationship Id="rId814" Type="http://schemas.openxmlformats.org/officeDocument/2006/relationships/slide" Target="slides/slide813.xml"/><Relationship Id="rId1237" Type="http://schemas.openxmlformats.org/officeDocument/2006/relationships/slide" Target="slides/slide1236.xml"/><Relationship Id="rId1444" Type="http://schemas.openxmlformats.org/officeDocument/2006/relationships/slide" Target="slides/slide1443.xml"/><Relationship Id="rId1651" Type="http://schemas.openxmlformats.org/officeDocument/2006/relationships/slide" Target="slides/slide1650.xml"/><Relationship Id="rId246" Type="http://schemas.openxmlformats.org/officeDocument/2006/relationships/slide" Target="slides/slide245.xml"/><Relationship Id="rId453" Type="http://schemas.openxmlformats.org/officeDocument/2006/relationships/slide" Target="slides/slide452.xml"/><Relationship Id="rId660" Type="http://schemas.openxmlformats.org/officeDocument/2006/relationships/slide" Target="slides/slide659.xml"/><Relationship Id="rId898" Type="http://schemas.openxmlformats.org/officeDocument/2006/relationships/slide" Target="slides/slide897.xml"/><Relationship Id="rId1083" Type="http://schemas.openxmlformats.org/officeDocument/2006/relationships/slide" Target="slides/slide1082.xml"/><Relationship Id="rId1290" Type="http://schemas.openxmlformats.org/officeDocument/2006/relationships/slide" Target="slides/slide1289.xml"/><Relationship Id="rId1304" Type="http://schemas.openxmlformats.org/officeDocument/2006/relationships/slide" Target="slides/slide1303.xml"/><Relationship Id="rId1511" Type="http://schemas.openxmlformats.org/officeDocument/2006/relationships/slide" Target="slides/slide1510.xml"/><Relationship Id="rId106" Type="http://schemas.openxmlformats.org/officeDocument/2006/relationships/slide" Target="slides/slide105.xml"/><Relationship Id="rId313" Type="http://schemas.openxmlformats.org/officeDocument/2006/relationships/slide" Target="slides/slide312.xml"/><Relationship Id="rId758" Type="http://schemas.openxmlformats.org/officeDocument/2006/relationships/slide" Target="slides/slide757.xml"/><Relationship Id="rId965" Type="http://schemas.openxmlformats.org/officeDocument/2006/relationships/slide" Target="slides/slide964.xml"/><Relationship Id="rId1150" Type="http://schemas.openxmlformats.org/officeDocument/2006/relationships/slide" Target="slides/slide1149.xml"/><Relationship Id="rId1388" Type="http://schemas.openxmlformats.org/officeDocument/2006/relationships/slide" Target="slides/slide1387.xml"/><Relationship Id="rId1595" Type="http://schemas.openxmlformats.org/officeDocument/2006/relationships/slide" Target="slides/slide1594.xml"/><Relationship Id="rId1609" Type="http://schemas.openxmlformats.org/officeDocument/2006/relationships/slide" Target="slides/slide1608.xml"/><Relationship Id="rId10" Type="http://schemas.openxmlformats.org/officeDocument/2006/relationships/slide" Target="slides/slide9.xml"/><Relationship Id="rId94" Type="http://schemas.openxmlformats.org/officeDocument/2006/relationships/slide" Target="slides/slide93.xml"/><Relationship Id="rId397" Type="http://schemas.openxmlformats.org/officeDocument/2006/relationships/slide" Target="slides/slide396.xml"/><Relationship Id="rId520" Type="http://schemas.openxmlformats.org/officeDocument/2006/relationships/slide" Target="slides/slide519.xml"/><Relationship Id="rId618" Type="http://schemas.openxmlformats.org/officeDocument/2006/relationships/slide" Target="slides/slide617.xml"/><Relationship Id="rId825" Type="http://schemas.openxmlformats.org/officeDocument/2006/relationships/slide" Target="slides/slide824.xml"/><Relationship Id="rId1248" Type="http://schemas.openxmlformats.org/officeDocument/2006/relationships/slide" Target="slides/slide1247.xml"/><Relationship Id="rId1455" Type="http://schemas.openxmlformats.org/officeDocument/2006/relationships/slide" Target="slides/slide1454.xml"/><Relationship Id="rId1662" Type="http://schemas.openxmlformats.org/officeDocument/2006/relationships/slide" Target="slides/slide1661.xml"/><Relationship Id="rId257" Type="http://schemas.openxmlformats.org/officeDocument/2006/relationships/slide" Target="slides/slide256.xml"/><Relationship Id="rId464" Type="http://schemas.openxmlformats.org/officeDocument/2006/relationships/slide" Target="slides/slide463.xml"/><Relationship Id="rId1010" Type="http://schemas.openxmlformats.org/officeDocument/2006/relationships/slide" Target="slides/slide1009.xml"/><Relationship Id="rId1094" Type="http://schemas.openxmlformats.org/officeDocument/2006/relationships/slide" Target="slides/slide1093.xml"/><Relationship Id="rId1108" Type="http://schemas.openxmlformats.org/officeDocument/2006/relationships/slide" Target="slides/slide1107.xml"/><Relationship Id="rId1315" Type="http://schemas.openxmlformats.org/officeDocument/2006/relationships/slide" Target="slides/slide1314.xml"/><Relationship Id="rId117" Type="http://schemas.openxmlformats.org/officeDocument/2006/relationships/slide" Target="slides/slide116.xml"/><Relationship Id="rId671" Type="http://schemas.openxmlformats.org/officeDocument/2006/relationships/slide" Target="slides/slide670.xml"/><Relationship Id="rId769" Type="http://schemas.openxmlformats.org/officeDocument/2006/relationships/slide" Target="slides/slide768.xml"/><Relationship Id="rId976" Type="http://schemas.openxmlformats.org/officeDocument/2006/relationships/slide" Target="slides/slide975.xml"/><Relationship Id="rId1399" Type="http://schemas.openxmlformats.org/officeDocument/2006/relationships/slide" Target="slides/slide1398.xml"/><Relationship Id="rId324" Type="http://schemas.openxmlformats.org/officeDocument/2006/relationships/slide" Target="slides/slide323.xml"/><Relationship Id="rId531" Type="http://schemas.openxmlformats.org/officeDocument/2006/relationships/slide" Target="slides/slide530.xml"/><Relationship Id="rId629" Type="http://schemas.openxmlformats.org/officeDocument/2006/relationships/slide" Target="slides/slide628.xml"/><Relationship Id="rId1161" Type="http://schemas.openxmlformats.org/officeDocument/2006/relationships/slide" Target="slides/slide1160.xml"/><Relationship Id="rId1259" Type="http://schemas.openxmlformats.org/officeDocument/2006/relationships/slide" Target="slides/slide1258.xml"/><Relationship Id="rId1466" Type="http://schemas.openxmlformats.org/officeDocument/2006/relationships/slide" Target="slides/slide1465.xml"/><Relationship Id="rId836" Type="http://schemas.openxmlformats.org/officeDocument/2006/relationships/slide" Target="slides/slide835.xml"/><Relationship Id="rId1021" Type="http://schemas.openxmlformats.org/officeDocument/2006/relationships/slide" Target="slides/slide1020.xml"/><Relationship Id="rId1119" Type="http://schemas.openxmlformats.org/officeDocument/2006/relationships/slide" Target="slides/slide1118.xml"/><Relationship Id="rId1673" Type="http://schemas.openxmlformats.org/officeDocument/2006/relationships/viewProps" Target="viewProps.xml"/><Relationship Id="rId903" Type="http://schemas.openxmlformats.org/officeDocument/2006/relationships/slide" Target="slides/slide902.xml"/><Relationship Id="rId1326" Type="http://schemas.openxmlformats.org/officeDocument/2006/relationships/slide" Target="slides/slide1325.xml"/><Relationship Id="rId1533" Type="http://schemas.openxmlformats.org/officeDocument/2006/relationships/slide" Target="slides/slide1532.xml"/><Relationship Id="rId32" Type="http://schemas.openxmlformats.org/officeDocument/2006/relationships/slide" Target="slides/slide31.xml"/><Relationship Id="rId1600" Type="http://schemas.openxmlformats.org/officeDocument/2006/relationships/slide" Target="slides/slide1599.xml"/><Relationship Id="rId181" Type="http://schemas.openxmlformats.org/officeDocument/2006/relationships/slide" Target="slides/slide180.xml"/><Relationship Id="rId279" Type="http://schemas.openxmlformats.org/officeDocument/2006/relationships/slide" Target="slides/slide278.xml"/><Relationship Id="rId486" Type="http://schemas.openxmlformats.org/officeDocument/2006/relationships/slide" Target="slides/slide485.xml"/><Relationship Id="rId693" Type="http://schemas.openxmlformats.org/officeDocument/2006/relationships/slide" Target="slides/slide692.xml"/><Relationship Id="rId139" Type="http://schemas.openxmlformats.org/officeDocument/2006/relationships/slide" Target="slides/slide138.xml"/><Relationship Id="rId346" Type="http://schemas.openxmlformats.org/officeDocument/2006/relationships/slide" Target="slides/slide345.xml"/><Relationship Id="rId553" Type="http://schemas.openxmlformats.org/officeDocument/2006/relationships/slide" Target="slides/slide552.xml"/><Relationship Id="rId760" Type="http://schemas.openxmlformats.org/officeDocument/2006/relationships/slide" Target="slides/slide759.xml"/><Relationship Id="rId998" Type="http://schemas.openxmlformats.org/officeDocument/2006/relationships/slide" Target="slides/slide997.xml"/><Relationship Id="rId1183" Type="http://schemas.openxmlformats.org/officeDocument/2006/relationships/slide" Target="slides/slide1182.xml"/><Relationship Id="rId1390" Type="http://schemas.openxmlformats.org/officeDocument/2006/relationships/slide" Target="slides/slide1389.xml"/><Relationship Id="rId206" Type="http://schemas.openxmlformats.org/officeDocument/2006/relationships/slide" Target="slides/slide205.xml"/><Relationship Id="rId413" Type="http://schemas.openxmlformats.org/officeDocument/2006/relationships/slide" Target="slides/slide412.xml"/><Relationship Id="rId858" Type="http://schemas.openxmlformats.org/officeDocument/2006/relationships/slide" Target="slides/slide857.xml"/><Relationship Id="rId1043" Type="http://schemas.openxmlformats.org/officeDocument/2006/relationships/slide" Target="slides/slide1042.xml"/><Relationship Id="rId1488" Type="http://schemas.openxmlformats.org/officeDocument/2006/relationships/slide" Target="slides/slide1487.xml"/><Relationship Id="rId620" Type="http://schemas.openxmlformats.org/officeDocument/2006/relationships/slide" Target="slides/slide619.xml"/><Relationship Id="rId718" Type="http://schemas.openxmlformats.org/officeDocument/2006/relationships/slide" Target="slides/slide717.xml"/><Relationship Id="rId925" Type="http://schemas.openxmlformats.org/officeDocument/2006/relationships/slide" Target="slides/slide924.xml"/><Relationship Id="rId1250" Type="http://schemas.openxmlformats.org/officeDocument/2006/relationships/slide" Target="slides/slide1249.xml"/><Relationship Id="rId1348" Type="http://schemas.openxmlformats.org/officeDocument/2006/relationships/slide" Target="slides/slide1347.xml"/><Relationship Id="rId1555" Type="http://schemas.openxmlformats.org/officeDocument/2006/relationships/slide" Target="slides/slide1554.xml"/><Relationship Id="rId1110" Type="http://schemas.openxmlformats.org/officeDocument/2006/relationships/slide" Target="slides/slide1109.xml"/><Relationship Id="rId1208" Type="http://schemas.openxmlformats.org/officeDocument/2006/relationships/slide" Target="slides/slide1207.xml"/><Relationship Id="rId1415" Type="http://schemas.openxmlformats.org/officeDocument/2006/relationships/slide" Target="slides/slide1414.xml"/><Relationship Id="rId54" Type="http://schemas.openxmlformats.org/officeDocument/2006/relationships/slide" Target="slides/slide53.xml"/><Relationship Id="rId1622" Type="http://schemas.openxmlformats.org/officeDocument/2006/relationships/slide" Target="slides/slide1621.xml"/><Relationship Id="rId270" Type="http://schemas.openxmlformats.org/officeDocument/2006/relationships/slide" Target="slides/slide269.xml"/><Relationship Id="rId130" Type="http://schemas.openxmlformats.org/officeDocument/2006/relationships/slide" Target="slides/slide129.xml"/><Relationship Id="rId368" Type="http://schemas.openxmlformats.org/officeDocument/2006/relationships/slide" Target="slides/slide367.xml"/><Relationship Id="rId575" Type="http://schemas.openxmlformats.org/officeDocument/2006/relationships/slide" Target="slides/slide574.xml"/><Relationship Id="rId782" Type="http://schemas.openxmlformats.org/officeDocument/2006/relationships/slide" Target="slides/slide781.xml"/><Relationship Id="rId228" Type="http://schemas.openxmlformats.org/officeDocument/2006/relationships/slide" Target="slides/slide227.xml"/><Relationship Id="rId435" Type="http://schemas.openxmlformats.org/officeDocument/2006/relationships/slide" Target="slides/slide434.xml"/><Relationship Id="rId642" Type="http://schemas.openxmlformats.org/officeDocument/2006/relationships/slide" Target="slides/slide641.xml"/><Relationship Id="rId1065" Type="http://schemas.openxmlformats.org/officeDocument/2006/relationships/slide" Target="slides/slide1064.xml"/><Relationship Id="rId1272" Type="http://schemas.openxmlformats.org/officeDocument/2006/relationships/slide" Target="slides/slide1271.xml"/><Relationship Id="rId502" Type="http://schemas.openxmlformats.org/officeDocument/2006/relationships/slide" Target="slides/slide501.xml"/><Relationship Id="rId947" Type="http://schemas.openxmlformats.org/officeDocument/2006/relationships/slide" Target="slides/slide946.xml"/><Relationship Id="rId1132" Type="http://schemas.openxmlformats.org/officeDocument/2006/relationships/slide" Target="slides/slide1131.xml"/><Relationship Id="rId1577" Type="http://schemas.openxmlformats.org/officeDocument/2006/relationships/slide" Target="slides/slide1576.xml"/><Relationship Id="rId76" Type="http://schemas.openxmlformats.org/officeDocument/2006/relationships/slide" Target="slides/slide75.xml"/><Relationship Id="rId807" Type="http://schemas.openxmlformats.org/officeDocument/2006/relationships/slide" Target="slides/slide806.xml"/><Relationship Id="rId1437" Type="http://schemas.openxmlformats.org/officeDocument/2006/relationships/slide" Target="slides/slide1436.xml"/><Relationship Id="rId1644" Type="http://schemas.openxmlformats.org/officeDocument/2006/relationships/slide" Target="slides/slide1643.xml"/><Relationship Id="rId1504" Type="http://schemas.openxmlformats.org/officeDocument/2006/relationships/slide" Target="slides/slide1503.xml"/><Relationship Id="rId292" Type="http://schemas.openxmlformats.org/officeDocument/2006/relationships/slide" Target="slides/slide291.xml"/><Relationship Id="rId597" Type="http://schemas.openxmlformats.org/officeDocument/2006/relationships/slide" Target="slides/slide596.xml"/><Relationship Id="rId152" Type="http://schemas.openxmlformats.org/officeDocument/2006/relationships/slide" Target="slides/slide151.xml"/><Relationship Id="rId457" Type="http://schemas.openxmlformats.org/officeDocument/2006/relationships/slide" Target="slides/slide456.xml"/><Relationship Id="rId1087" Type="http://schemas.openxmlformats.org/officeDocument/2006/relationships/slide" Target="slides/slide1086.xml"/><Relationship Id="rId1294" Type="http://schemas.openxmlformats.org/officeDocument/2006/relationships/slide" Target="slides/slide1293.xml"/><Relationship Id="rId664" Type="http://schemas.openxmlformats.org/officeDocument/2006/relationships/slide" Target="slides/slide663.xml"/><Relationship Id="rId871" Type="http://schemas.openxmlformats.org/officeDocument/2006/relationships/slide" Target="slides/slide870.xml"/><Relationship Id="rId969" Type="http://schemas.openxmlformats.org/officeDocument/2006/relationships/slide" Target="slides/slide968.xml"/><Relationship Id="rId1599" Type="http://schemas.openxmlformats.org/officeDocument/2006/relationships/slide" Target="slides/slide1598.xml"/><Relationship Id="rId317" Type="http://schemas.openxmlformats.org/officeDocument/2006/relationships/slide" Target="slides/slide316.xml"/><Relationship Id="rId524" Type="http://schemas.openxmlformats.org/officeDocument/2006/relationships/slide" Target="slides/slide523.xml"/><Relationship Id="rId731" Type="http://schemas.openxmlformats.org/officeDocument/2006/relationships/slide" Target="slides/slide730.xml"/><Relationship Id="rId1154" Type="http://schemas.openxmlformats.org/officeDocument/2006/relationships/slide" Target="slides/slide1153.xml"/><Relationship Id="rId1361" Type="http://schemas.openxmlformats.org/officeDocument/2006/relationships/slide" Target="slides/slide1360.xml"/><Relationship Id="rId1459" Type="http://schemas.openxmlformats.org/officeDocument/2006/relationships/slide" Target="slides/slide1458.xml"/><Relationship Id="rId98" Type="http://schemas.openxmlformats.org/officeDocument/2006/relationships/slide" Target="slides/slide97.xml"/><Relationship Id="rId829" Type="http://schemas.openxmlformats.org/officeDocument/2006/relationships/slide" Target="slides/slide828.xml"/><Relationship Id="rId1014" Type="http://schemas.openxmlformats.org/officeDocument/2006/relationships/slide" Target="slides/slide1013.xml"/><Relationship Id="rId1221" Type="http://schemas.openxmlformats.org/officeDocument/2006/relationships/slide" Target="slides/slide1220.xml"/><Relationship Id="rId1666" Type="http://schemas.openxmlformats.org/officeDocument/2006/relationships/slide" Target="slides/slide1665.xml"/><Relationship Id="rId1319" Type="http://schemas.openxmlformats.org/officeDocument/2006/relationships/slide" Target="slides/slide1318.xml"/><Relationship Id="rId1526" Type="http://schemas.openxmlformats.org/officeDocument/2006/relationships/slide" Target="slides/slide1525.xml"/><Relationship Id="rId25" Type="http://schemas.openxmlformats.org/officeDocument/2006/relationships/slide" Target="slides/slide24.xml"/><Relationship Id="rId174" Type="http://schemas.openxmlformats.org/officeDocument/2006/relationships/slide" Target="slides/slide173.xml"/><Relationship Id="rId381" Type="http://schemas.openxmlformats.org/officeDocument/2006/relationships/slide" Target="slides/slide380.xml"/><Relationship Id="rId241" Type="http://schemas.openxmlformats.org/officeDocument/2006/relationships/slide" Target="slides/slide240.xml"/><Relationship Id="rId479" Type="http://schemas.openxmlformats.org/officeDocument/2006/relationships/slide" Target="slides/slide478.xml"/><Relationship Id="rId686" Type="http://schemas.openxmlformats.org/officeDocument/2006/relationships/slide" Target="slides/slide685.xml"/><Relationship Id="rId893" Type="http://schemas.openxmlformats.org/officeDocument/2006/relationships/slide" Target="slides/slide892.xml"/><Relationship Id="rId339" Type="http://schemas.openxmlformats.org/officeDocument/2006/relationships/slide" Target="slides/slide338.xml"/><Relationship Id="rId546" Type="http://schemas.openxmlformats.org/officeDocument/2006/relationships/slide" Target="slides/slide545.xml"/><Relationship Id="rId753" Type="http://schemas.openxmlformats.org/officeDocument/2006/relationships/slide" Target="slides/slide752.xml"/><Relationship Id="rId1176" Type="http://schemas.openxmlformats.org/officeDocument/2006/relationships/slide" Target="slides/slide1175.xml"/><Relationship Id="rId1383" Type="http://schemas.openxmlformats.org/officeDocument/2006/relationships/slide" Target="slides/slide1382.xml"/><Relationship Id="rId101" Type="http://schemas.openxmlformats.org/officeDocument/2006/relationships/slide" Target="slides/slide100.xml"/><Relationship Id="rId406" Type="http://schemas.openxmlformats.org/officeDocument/2006/relationships/slide" Target="slides/slide405.xml"/><Relationship Id="rId960" Type="http://schemas.openxmlformats.org/officeDocument/2006/relationships/slide" Target="slides/slide959.xml"/><Relationship Id="rId1036" Type="http://schemas.openxmlformats.org/officeDocument/2006/relationships/slide" Target="slides/slide1035.xml"/><Relationship Id="rId1243" Type="http://schemas.openxmlformats.org/officeDocument/2006/relationships/slide" Target="slides/slide1242.xml"/><Relationship Id="rId1590" Type="http://schemas.openxmlformats.org/officeDocument/2006/relationships/slide" Target="slides/slide1589.xml"/><Relationship Id="rId613" Type="http://schemas.openxmlformats.org/officeDocument/2006/relationships/slide" Target="slides/slide612.xml"/><Relationship Id="rId820" Type="http://schemas.openxmlformats.org/officeDocument/2006/relationships/slide" Target="slides/slide819.xml"/><Relationship Id="rId918" Type="http://schemas.openxmlformats.org/officeDocument/2006/relationships/slide" Target="slides/slide917.xml"/><Relationship Id="rId1450" Type="http://schemas.openxmlformats.org/officeDocument/2006/relationships/slide" Target="slides/slide1449.xml"/><Relationship Id="rId1548" Type="http://schemas.openxmlformats.org/officeDocument/2006/relationships/slide" Target="slides/slide1547.xml"/><Relationship Id="rId1103" Type="http://schemas.openxmlformats.org/officeDocument/2006/relationships/slide" Target="slides/slide1102.xml"/><Relationship Id="rId1310" Type="http://schemas.openxmlformats.org/officeDocument/2006/relationships/slide" Target="slides/slide1309.xml"/><Relationship Id="rId1408" Type="http://schemas.openxmlformats.org/officeDocument/2006/relationships/slide" Target="slides/slide1407.xml"/><Relationship Id="rId47" Type="http://schemas.openxmlformats.org/officeDocument/2006/relationships/slide" Target="slides/slide46.xml"/><Relationship Id="rId1615" Type="http://schemas.openxmlformats.org/officeDocument/2006/relationships/slide" Target="slides/slide1614.xml"/><Relationship Id="rId196" Type="http://schemas.openxmlformats.org/officeDocument/2006/relationships/slide" Target="slides/slide195.xml"/><Relationship Id="rId263" Type="http://schemas.openxmlformats.org/officeDocument/2006/relationships/slide" Target="slides/slide262.xml"/><Relationship Id="rId470" Type="http://schemas.openxmlformats.org/officeDocument/2006/relationships/slide" Target="slides/slide469.xml"/><Relationship Id="rId123" Type="http://schemas.openxmlformats.org/officeDocument/2006/relationships/slide" Target="slides/slide122.xml"/><Relationship Id="rId330" Type="http://schemas.openxmlformats.org/officeDocument/2006/relationships/slide" Target="slides/slide329.xml"/><Relationship Id="rId568" Type="http://schemas.openxmlformats.org/officeDocument/2006/relationships/slide" Target="slides/slide567.xml"/><Relationship Id="rId775" Type="http://schemas.openxmlformats.org/officeDocument/2006/relationships/slide" Target="slides/slide774.xml"/><Relationship Id="rId982" Type="http://schemas.openxmlformats.org/officeDocument/2006/relationships/slide" Target="slides/slide981.xml"/><Relationship Id="rId1198" Type="http://schemas.openxmlformats.org/officeDocument/2006/relationships/slide" Target="slides/slide1197.xml"/><Relationship Id="rId428" Type="http://schemas.openxmlformats.org/officeDocument/2006/relationships/slide" Target="slides/slide427.xml"/><Relationship Id="rId635" Type="http://schemas.openxmlformats.org/officeDocument/2006/relationships/slide" Target="slides/slide634.xml"/><Relationship Id="rId842" Type="http://schemas.openxmlformats.org/officeDocument/2006/relationships/slide" Target="slides/slide841.xml"/><Relationship Id="rId1058" Type="http://schemas.openxmlformats.org/officeDocument/2006/relationships/slide" Target="slides/slide1057.xml"/><Relationship Id="rId1265" Type="http://schemas.openxmlformats.org/officeDocument/2006/relationships/slide" Target="slides/slide1264.xml"/><Relationship Id="rId1472" Type="http://schemas.openxmlformats.org/officeDocument/2006/relationships/slide" Target="slides/slide1471.xml"/><Relationship Id="rId702" Type="http://schemas.openxmlformats.org/officeDocument/2006/relationships/slide" Target="slides/slide701.xml"/><Relationship Id="rId1125" Type="http://schemas.openxmlformats.org/officeDocument/2006/relationships/slide" Target="slides/slide1124.xml"/><Relationship Id="rId1332" Type="http://schemas.openxmlformats.org/officeDocument/2006/relationships/slide" Target="slides/slide1331.xml"/><Relationship Id="rId69" Type="http://schemas.openxmlformats.org/officeDocument/2006/relationships/slide" Target="slides/slide68.xml"/><Relationship Id="rId1637" Type="http://schemas.openxmlformats.org/officeDocument/2006/relationships/slide" Target="slides/slide1636.xml"/><Relationship Id="rId285" Type="http://schemas.openxmlformats.org/officeDocument/2006/relationships/slide" Target="slides/slide284.xml"/><Relationship Id="rId492" Type="http://schemas.openxmlformats.org/officeDocument/2006/relationships/slide" Target="slides/slide491.xml"/><Relationship Id="rId797" Type="http://schemas.openxmlformats.org/officeDocument/2006/relationships/slide" Target="slides/slide796.xml"/><Relationship Id="rId145" Type="http://schemas.openxmlformats.org/officeDocument/2006/relationships/slide" Target="slides/slide144.xml"/><Relationship Id="rId352" Type="http://schemas.openxmlformats.org/officeDocument/2006/relationships/slide" Target="slides/slide351.xml"/><Relationship Id="rId1287" Type="http://schemas.openxmlformats.org/officeDocument/2006/relationships/slide" Target="slides/slide1286.xml"/><Relationship Id="rId212" Type="http://schemas.openxmlformats.org/officeDocument/2006/relationships/slide" Target="slides/slide211.xml"/><Relationship Id="rId657" Type="http://schemas.openxmlformats.org/officeDocument/2006/relationships/slide" Target="slides/slide656.xml"/><Relationship Id="rId864" Type="http://schemas.openxmlformats.org/officeDocument/2006/relationships/slide" Target="slides/slide863.xml"/><Relationship Id="rId1494" Type="http://schemas.openxmlformats.org/officeDocument/2006/relationships/slide" Target="slides/slide1493.xml"/><Relationship Id="rId517" Type="http://schemas.openxmlformats.org/officeDocument/2006/relationships/slide" Target="slides/slide516.xml"/><Relationship Id="rId724" Type="http://schemas.openxmlformats.org/officeDocument/2006/relationships/slide" Target="slides/slide723.xml"/><Relationship Id="rId931" Type="http://schemas.openxmlformats.org/officeDocument/2006/relationships/slide" Target="slides/slide930.xml"/><Relationship Id="rId1147" Type="http://schemas.openxmlformats.org/officeDocument/2006/relationships/slide" Target="slides/slide1146.xml"/><Relationship Id="rId1354" Type="http://schemas.openxmlformats.org/officeDocument/2006/relationships/slide" Target="slides/slide1353.xml"/><Relationship Id="rId1561" Type="http://schemas.openxmlformats.org/officeDocument/2006/relationships/slide" Target="slides/slide1560.xml"/><Relationship Id="rId60" Type="http://schemas.openxmlformats.org/officeDocument/2006/relationships/slide" Target="slides/slide59.xml"/><Relationship Id="rId1007" Type="http://schemas.openxmlformats.org/officeDocument/2006/relationships/slide" Target="slides/slide1006.xml"/><Relationship Id="rId1214" Type="http://schemas.openxmlformats.org/officeDocument/2006/relationships/slide" Target="slides/slide1213.xml"/><Relationship Id="rId1421" Type="http://schemas.openxmlformats.org/officeDocument/2006/relationships/slide" Target="slides/slide1420.xml"/><Relationship Id="rId1659" Type="http://schemas.openxmlformats.org/officeDocument/2006/relationships/slide" Target="slides/slide1658.xml"/><Relationship Id="rId1519" Type="http://schemas.openxmlformats.org/officeDocument/2006/relationships/slide" Target="slides/slide1518.xml"/><Relationship Id="rId18" Type="http://schemas.openxmlformats.org/officeDocument/2006/relationships/slide" Target="slides/slide17.xml"/><Relationship Id="rId167" Type="http://schemas.openxmlformats.org/officeDocument/2006/relationships/slide" Target="slides/slide166.xml"/><Relationship Id="rId374" Type="http://schemas.openxmlformats.org/officeDocument/2006/relationships/slide" Target="slides/slide373.xml"/><Relationship Id="rId581" Type="http://schemas.openxmlformats.org/officeDocument/2006/relationships/slide" Target="slides/slide580.xml"/><Relationship Id="rId234" Type="http://schemas.openxmlformats.org/officeDocument/2006/relationships/slide" Target="slides/slide233.xml"/><Relationship Id="rId679" Type="http://schemas.openxmlformats.org/officeDocument/2006/relationships/slide" Target="slides/slide678.xml"/><Relationship Id="rId886" Type="http://schemas.openxmlformats.org/officeDocument/2006/relationships/slide" Target="slides/slide885.xml"/><Relationship Id="rId2" Type="http://schemas.openxmlformats.org/officeDocument/2006/relationships/slide" Target="slides/slide1.xml"/><Relationship Id="rId441" Type="http://schemas.openxmlformats.org/officeDocument/2006/relationships/slide" Target="slides/slide440.xml"/><Relationship Id="rId539" Type="http://schemas.openxmlformats.org/officeDocument/2006/relationships/slide" Target="slides/slide538.xml"/><Relationship Id="rId746" Type="http://schemas.openxmlformats.org/officeDocument/2006/relationships/slide" Target="slides/slide745.xml"/><Relationship Id="rId1071" Type="http://schemas.openxmlformats.org/officeDocument/2006/relationships/slide" Target="slides/slide1070.xml"/><Relationship Id="rId1169" Type="http://schemas.openxmlformats.org/officeDocument/2006/relationships/slide" Target="slides/slide1168.xml"/><Relationship Id="rId1376" Type="http://schemas.openxmlformats.org/officeDocument/2006/relationships/slide" Target="slides/slide1375.xml"/><Relationship Id="rId1583" Type="http://schemas.openxmlformats.org/officeDocument/2006/relationships/slide" Target="slides/slide1582.xml"/><Relationship Id="rId301" Type="http://schemas.openxmlformats.org/officeDocument/2006/relationships/slide" Target="slides/slide300.xml"/><Relationship Id="rId953" Type="http://schemas.openxmlformats.org/officeDocument/2006/relationships/slide" Target="slides/slide952.xml"/><Relationship Id="rId1029" Type="http://schemas.openxmlformats.org/officeDocument/2006/relationships/slide" Target="slides/slide1028.xml"/><Relationship Id="rId1236" Type="http://schemas.openxmlformats.org/officeDocument/2006/relationships/slide" Target="slides/slide1235.xml"/><Relationship Id="rId82" Type="http://schemas.openxmlformats.org/officeDocument/2006/relationships/slide" Target="slides/slide81.xml"/><Relationship Id="rId606" Type="http://schemas.openxmlformats.org/officeDocument/2006/relationships/slide" Target="slides/slide605.xml"/><Relationship Id="rId813" Type="http://schemas.openxmlformats.org/officeDocument/2006/relationships/slide" Target="slides/slide812.xml"/><Relationship Id="rId1443" Type="http://schemas.openxmlformats.org/officeDocument/2006/relationships/slide" Target="slides/slide1442.xml"/><Relationship Id="rId1650" Type="http://schemas.openxmlformats.org/officeDocument/2006/relationships/slide" Target="slides/slide1649.xml"/><Relationship Id="rId1303" Type="http://schemas.openxmlformats.org/officeDocument/2006/relationships/slide" Target="slides/slide1302.xml"/><Relationship Id="rId1510" Type="http://schemas.openxmlformats.org/officeDocument/2006/relationships/slide" Target="slides/slide1509.xml"/><Relationship Id="rId1608" Type="http://schemas.openxmlformats.org/officeDocument/2006/relationships/slide" Target="slides/slide1607.xml"/><Relationship Id="rId189" Type="http://schemas.openxmlformats.org/officeDocument/2006/relationships/slide" Target="slides/slide188.xml"/><Relationship Id="rId396" Type="http://schemas.openxmlformats.org/officeDocument/2006/relationships/slide" Target="slides/slide395.xml"/><Relationship Id="rId256" Type="http://schemas.openxmlformats.org/officeDocument/2006/relationships/slide" Target="slides/slide255.xml"/><Relationship Id="rId463" Type="http://schemas.openxmlformats.org/officeDocument/2006/relationships/slide" Target="slides/slide462.xml"/><Relationship Id="rId670" Type="http://schemas.openxmlformats.org/officeDocument/2006/relationships/slide" Target="slides/slide669.xml"/><Relationship Id="rId1093" Type="http://schemas.openxmlformats.org/officeDocument/2006/relationships/slide" Target="slides/slide1092.xml"/><Relationship Id="rId116" Type="http://schemas.openxmlformats.org/officeDocument/2006/relationships/slide" Target="slides/slide115.xml"/><Relationship Id="rId323" Type="http://schemas.openxmlformats.org/officeDocument/2006/relationships/slide" Target="slides/slide322.xml"/><Relationship Id="rId530" Type="http://schemas.openxmlformats.org/officeDocument/2006/relationships/slide" Target="slides/slide529.xml"/><Relationship Id="rId768" Type="http://schemas.openxmlformats.org/officeDocument/2006/relationships/slide" Target="slides/slide767.xml"/><Relationship Id="rId975" Type="http://schemas.openxmlformats.org/officeDocument/2006/relationships/slide" Target="slides/slide974.xml"/><Relationship Id="rId1160" Type="http://schemas.openxmlformats.org/officeDocument/2006/relationships/slide" Target="slides/slide1159.xml"/><Relationship Id="rId1398" Type="http://schemas.openxmlformats.org/officeDocument/2006/relationships/slide" Target="slides/slide1397.xml"/><Relationship Id="rId628" Type="http://schemas.openxmlformats.org/officeDocument/2006/relationships/slide" Target="slides/slide627.xml"/><Relationship Id="rId835" Type="http://schemas.openxmlformats.org/officeDocument/2006/relationships/slide" Target="slides/slide834.xml"/><Relationship Id="rId1258" Type="http://schemas.openxmlformats.org/officeDocument/2006/relationships/slide" Target="slides/slide1257.xml"/><Relationship Id="rId1465" Type="http://schemas.openxmlformats.org/officeDocument/2006/relationships/slide" Target="slides/slide1464.xml"/><Relationship Id="rId1672" Type="http://schemas.openxmlformats.org/officeDocument/2006/relationships/presProps" Target="presProps.xml"/><Relationship Id="rId1020" Type="http://schemas.openxmlformats.org/officeDocument/2006/relationships/slide" Target="slides/slide1019.xml"/><Relationship Id="rId1118" Type="http://schemas.openxmlformats.org/officeDocument/2006/relationships/slide" Target="slides/slide1117.xml"/><Relationship Id="rId1325" Type="http://schemas.openxmlformats.org/officeDocument/2006/relationships/slide" Target="slides/slide1324.xml"/><Relationship Id="rId1532" Type="http://schemas.openxmlformats.org/officeDocument/2006/relationships/slide" Target="slides/slide1531.xml"/><Relationship Id="rId902" Type="http://schemas.openxmlformats.org/officeDocument/2006/relationships/slide" Target="slides/slide901.xml"/><Relationship Id="rId31" Type="http://schemas.openxmlformats.org/officeDocument/2006/relationships/slide" Target="slides/slide30.xml"/><Relationship Id="rId180" Type="http://schemas.openxmlformats.org/officeDocument/2006/relationships/slide" Target="slides/slide179.xml"/><Relationship Id="rId278" Type="http://schemas.openxmlformats.org/officeDocument/2006/relationships/slide" Target="slides/slide277.xml"/><Relationship Id="rId485" Type="http://schemas.openxmlformats.org/officeDocument/2006/relationships/slide" Target="slides/slide484.xml"/><Relationship Id="rId692" Type="http://schemas.openxmlformats.org/officeDocument/2006/relationships/slide" Target="slides/slide691.xml"/><Relationship Id="rId138" Type="http://schemas.openxmlformats.org/officeDocument/2006/relationships/slide" Target="slides/slide137.xml"/><Relationship Id="rId345" Type="http://schemas.openxmlformats.org/officeDocument/2006/relationships/slide" Target="slides/slide344.xml"/><Relationship Id="rId552" Type="http://schemas.openxmlformats.org/officeDocument/2006/relationships/slide" Target="slides/slide551.xml"/><Relationship Id="rId997" Type="http://schemas.openxmlformats.org/officeDocument/2006/relationships/slide" Target="slides/slide996.xml"/><Relationship Id="rId1182" Type="http://schemas.openxmlformats.org/officeDocument/2006/relationships/slide" Target="slides/slide1181.xml"/><Relationship Id="rId205" Type="http://schemas.openxmlformats.org/officeDocument/2006/relationships/slide" Target="slides/slide204.xml"/><Relationship Id="rId412" Type="http://schemas.openxmlformats.org/officeDocument/2006/relationships/slide" Target="slides/slide411.xml"/><Relationship Id="rId857" Type="http://schemas.openxmlformats.org/officeDocument/2006/relationships/slide" Target="slides/slide856.xml"/><Relationship Id="rId1042" Type="http://schemas.openxmlformats.org/officeDocument/2006/relationships/slide" Target="slides/slide1041.xml"/><Relationship Id="rId1487" Type="http://schemas.openxmlformats.org/officeDocument/2006/relationships/slide" Target="slides/slide1486.xml"/><Relationship Id="rId717" Type="http://schemas.openxmlformats.org/officeDocument/2006/relationships/slide" Target="slides/slide716.xml"/><Relationship Id="rId924" Type="http://schemas.openxmlformats.org/officeDocument/2006/relationships/slide" Target="slides/slide923.xml"/><Relationship Id="rId1347" Type="http://schemas.openxmlformats.org/officeDocument/2006/relationships/slide" Target="slides/slide1346.xml"/><Relationship Id="rId1554" Type="http://schemas.openxmlformats.org/officeDocument/2006/relationships/slide" Target="slides/slide1553.xml"/><Relationship Id="rId53" Type="http://schemas.openxmlformats.org/officeDocument/2006/relationships/slide" Target="slides/slide52.xml"/><Relationship Id="rId1207" Type="http://schemas.openxmlformats.org/officeDocument/2006/relationships/slide" Target="slides/slide1206.xml"/><Relationship Id="rId1414" Type="http://schemas.openxmlformats.org/officeDocument/2006/relationships/slide" Target="slides/slide1413.xml"/><Relationship Id="rId1621" Type="http://schemas.openxmlformats.org/officeDocument/2006/relationships/slide" Target="slides/slide1620.xml"/><Relationship Id="rId367" Type="http://schemas.openxmlformats.org/officeDocument/2006/relationships/slide" Target="slides/slide366.xml"/><Relationship Id="rId574" Type="http://schemas.openxmlformats.org/officeDocument/2006/relationships/slide" Target="slides/slide573.xml"/><Relationship Id="rId227" Type="http://schemas.openxmlformats.org/officeDocument/2006/relationships/slide" Target="slides/slide226.xml"/><Relationship Id="rId781" Type="http://schemas.openxmlformats.org/officeDocument/2006/relationships/slide" Target="slides/slide780.xml"/><Relationship Id="rId879" Type="http://schemas.openxmlformats.org/officeDocument/2006/relationships/slide" Target="slides/slide878.xml"/><Relationship Id="rId434" Type="http://schemas.openxmlformats.org/officeDocument/2006/relationships/slide" Target="slides/slide433.xml"/><Relationship Id="rId641" Type="http://schemas.openxmlformats.org/officeDocument/2006/relationships/slide" Target="slides/slide640.xml"/><Relationship Id="rId739" Type="http://schemas.openxmlformats.org/officeDocument/2006/relationships/slide" Target="slides/slide738.xml"/><Relationship Id="rId1064" Type="http://schemas.openxmlformats.org/officeDocument/2006/relationships/slide" Target="slides/slide1063.xml"/><Relationship Id="rId1271" Type="http://schemas.openxmlformats.org/officeDocument/2006/relationships/slide" Target="slides/slide1270.xml"/><Relationship Id="rId1369" Type="http://schemas.openxmlformats.org/officeDocument/2006/relationships/slide" Target="slides/slide1368.xml"/><Relationship Id="rId1576" Type="http://schemas.openxmlformats.org/officeDocument/2006/relationships/slide" Target="slides/slide1575.xml"/><Relationship Id="rId501" Type="http://schemas.openxmlformats.org/officeDocument/2006/relationships/slide" Target="slides/slide500.xml"/><Relationship Id="rId946" Type="http://schemas.openxmlformats.org/officeDocument/2006/relationships/slide" Target="slides/slide945.xml"/><Relationship Id="rId1131" Type="http://schemas.openxmlformats.org/officeDocument/2006/relationships/slide" Target="slides/slide1130.xml"/><Relationship Id="rId1229" Type="http://schemas.openxmlformats.org/officeDocument/2006/relationships/slide" Target="slides/slide1228.xml"/><Relationship Id="rId75" Type="http://schemas.openxmlformats.org/officeDocument/2006/relationships/slide" Target="slides/slide74.xml"/><Relationship Id="rId806" Type="http://schemas.openxmlformats.org/officeDocument/2006/relationships/slide" Target="slides/slide805.xml"/><Relationship Id="rId1436" Type="http://schemas.openxmlformats.org/officeDocument/2006/relationships/slide" Target="slides/slide1435.xml"/><Relationship Id="rId1643" Type="http://schemas.openxmlformats.org/officeDocument/2006/relationships/slide" Target="slides/slide1642.xml"/><Relationship Id="rId1503" Type="http://schemas.openxmlformats.org/officeDocument/2006/relationships/slide" Target="slides/slide1502.xml"/><Relationship Id="rId291" Type="http://schemas.openxmlformats.org/officeDocument/2006/relationships/slide" Target="slides/slide290.xml"/><Relationship Id="rId151" Type="http://schemas.openxmlformats.org/officeDocument/2006/relationships/slide" Target="slides/slide150.xml"/><Relationship Id="rId389" Type="http://schemas.openxmlformats.org/officeDocument/2006/relationships/slide" Target="slides/slide388.xml"/><Relationship Id="rId596" Type="http://schemas.openxmlformats.org/officeDocument/2006/relationships/slide" Target="slides/slide595.xml"/><Relationship Id="rId249" Type="http://schemas.openxmlformats.org/officeDocument/2006/relationships/slide" Target="slides/slide248.xml"/><Relationship Id="rId456" Type="http://schemas.openxmlformats.org/officeDocument/2006/relationships/slide" Target="slides/slide455.xml"/><Relationship Id="rId663" Type="http://schemas.openxmlformats.org/officeDocument/2006/relationships/slide" Target="slides/slide662.xml"/><Relationship Id="rId870" Type="http://schemas.openxmlformats.org/officeDocument/2006/relationships/slide" Target="slides/slide869.xml"/><Relationship Id="rId1086" Type="http://schemas.openxmlformats.org/officeDocument/2006/relationships/slide" Target="slides/slide1085.xml"/><Relationship Id="rId1293" Type="http://schemas.openxmlformats.org/officeDocument/2006/relationships/slide" Target="slides/slide1292.xml"/><Relationship Id="rId109" Type="http://schemas.openxmlformats.org/officeDocument/2006/relationships/slide" Target="slides/slide108.xml"/><Relationship Id="rId316" Type="http://schemas.openxmlformats.org/officeDocument/2006/relationships/slide" Target="slides/slide315.xml"/><Relationship Id="rId523" Type="http://schemas.openxmlformats.org/officeDocument/2006/relationships/slide" Target="slides/slide522.xml"/><Relationship Id="rId968" Type="http://schemas.openxmlformats.org/officeDocument/2006/relationships/slide" Target="slides/slide967.xml"/><Relationship Id="rId1153" Type="http://schemas.openxmlformats.org/officeDocument/2006/relationships/slide" Target="slides/slide1152.xml"/><Relationship Id="rId1598" Type="http://schemas.openxmlformats.org/officeDocument/2006/relationships/slide" Target="slides/slide1597.xml"/><Relationship Id="rId97" Type="http://schemas.openxmlformats.org/officeDocument/2006/relationships/slide" Target="slides/slide96.xml"/><Relationship Id="rId730" Type="http://schemas.openxmlformats.org/officeDocument/2006/relationships/slide" Target="slides/slide729.xml"/><Relationship Id="rId828" Type="http://schemas.openxmlformats.org/officeDocument/2006/relationships/slide" Target="slides/slide827.xml"/><Relationship Id="rId1013" Type="http://schemas.openxmlformats.org/officeDocument/2006/relationships/slide" Target="slides/slide1012.xml"/><Relationship Id="rId1360" Type="http://schemas.openxmlformats.org/officeDocument/2006/relationships/slide" Target="slides/slide1359.xml"/><Relationship Id="rId1458" Type="http://schemas.openxmlformats.org/officeDocument/2006/relationships/slide" Target="slides/slide1457.xml"/><Relationship Id="rId1665" Type="http://schemas.openxmlformats.org/officeDocument/2006/relationships/slide" Target="slides/slide1664.xml"/><Relationship Id="rId1220" Type="http://schemas.openxmlformats.org/officeDocument/2006/relationships/slide" Target="slides/slide1219.xml"/><Relationship Id="rId1318" Type="http://schemas.openxmlformats.org/officeDocument/2006/relationships/slide" Target="slides/slide1317.xml"/><Relationship Id="rId1525" Type="http://schemas.openxmlformats.org/officeDocument/2006/relationships/slide" Target="slides/slide1524.xml"/><Relationship Id="rId24" Type="http://schemas.openxmlformats.org/officeDocument/2006/relationships/slide" Target="slides/slide23.xml"/><Relationship Id="rId173" Type="http://schemas.openxmlformats.org/officeDocument/2006/relationships/slide" Target="slides/slide172.xml"/><Relationship Id="rId380" Type="http://schemas.openxmlformats.org/officeDocument/2006/relationships/slide" Target="slides/slide379.xml"/><Relationship Id="rId240" Type="http://schemas.openxmlformats.org/officeDocument/2006/relationships/slide" Target="slides/slide239.xml"/><Relationship Id="rId478" Type="http://schemas.openxmlformats.org/officeDocument/2006/relationships/slide" Target="slides/slide477.xml"/><Relationship Id="rId685" Type="http://schemas.openxmlformats.org/officeDocument/2006/relationships/slide" Target="slides/slide684.xml"/><Relationship Id="rId892" Type="http://schemas.openxmlformats.org/officeDocument/2006/relationships/slide" Target="slides/slide891.xml"/><Relationship Id="rId100" Type="http://schemas.openxmlformats.org/officeDocument/2006/relationships/slide" Target="slides/slide99.xml"/><Relationship Id="rId338" Type="http://schemas.openxmlformats.org/officeDocument/2006/relationships/slide" Target="slides/slide337.xml"/><Relationship Id="rId545" Type="http://schemas.openxmlformats.org/officeDocument/2006/relationships/slide" Target="slides/slide544.xml"/><Relationship Id="rId752" Type="http://schemas.openxmlformats.org/officeDocument/2006/relationships/slide" Target="slides/slide751.xml"/><Relationship Id="rId1175" Type="http://schemas.openxmlformats.org/officeDocument/2006/relationships/slide" Target="slides/slide1174.xml"/><Relationship Id="rId1382" Type="http://schemas.openxmlformats.org/officeDocument/2006/relationships/slide" Target="slides/slide1381.xml"/><Relationship Id="rId405" Type="http://schemas.openxmlformats.org/officeDocument/2006/relationships/slide" Target="slides/slide404.xml"/><Relationship Id="rId612" Type="http://schemas.openxmlformats.org/officeDocument/2006/relationships/slide" Target="slides/slide611.xml"/><Relationship Id="rId1035" Type="http://schemas.openxmlformats.org/officeDocument/2006/relationships/slide" Target="slides/slide1034.xml"/><Relationship Id="rId1242" Type="http://schemas.openxmlformats.org/officeDocument/2006/relationships/slide" Target="slides/slide1241.xml"/><Relationship Id="rId917" Type="http://schemas.openxmlformats.org/officeDocument/2006/relationships/slide" Target="slides/slide916.xml"/><Relationship Id="rId1102" Type="http://schemas.openxmlformats.org/officeDocument/2006/relationships/slide" Target="slides/slide1101.xml"/><Relationship Id="rId1547" Type="http://schemas.openxmlformats.org/officeDocument/2006/relationships/slide" Target="slides/slide1546.xml"/><Relationship Id="rId46" Type="http://schemas.openxmlformats.org/officeDocument/2006/relationships/slide" Target="slides/slide45.xml"/><Relationship Id="rId1407" Type="http://schemas.openxmlformats.org/officeDocument/2006/relationships/slide" Target="slides/slide1406.xml"/><Relationship Id="rId1614" Type="http://schemas.openxmlformats.org/officeDocument/2006/relationships/slide" Target="slides/slide1613.xml"/><Relationship Id="rId195" Type="http://schemas.openxmlformats.org/officeDocument/2006/relationships/slide" Target="slides/slide194.xml"/><Relationship Id="rId262" Type="http://schemas.openxmlformats.org/officeDocument/2006/relationships/slide" Target="slides/slide261.xml"/><Relationship Id="rId567" Type="http://schemas.openxmlformats.org/officeDocument/2006/relationships/slide" Target="slides/slide566.xml"/><Relationship Id="rId1197" Type="http://schemas.openxmlformats.org/officeDocument/2006/relationships/slide" Target="slides/slide1196.xml"/><Relationship Id="rId122" Type="http://schemas.openxmlformats.org/officeDocument/2006/relationships/slide" Target="slides/slide121.xml"/><Relationship Id="rId774" Type="http://schemas.openxmlformats.org/officeDocument/2006/relationships/slide" Target="slides/slide773.xml"/><Relationship Id="rId981" Type="http://schemas.openxmlformats.org/officeDocument/2006/relationships/slide" Target="slides/slide980.xml"/><Relationship Id="rId1057" Type="http://schemas.openxmlformats.org/officeDocument/2006/relationships/slide" Target="slides/slide1056.xml"/><Relationship Id="rId427" Type="http://schemas.openxmlformats.org/officeDocument/2006/relationships/slide" Target="slides/slide426.xml"/><Relationship Id="rId634" Type="http://schemas.openxmlformats.org/officeDocument/2006/relationships/slide" Target="slides/slide633.xml"/><Relationship Id="rId841" Type="http://schemas.openxmlformats.org/officeDocument/2006/relationships/slide" Target="slides/slide840.xml"/><Relationship Id="rId1264" Type="http://schemas.openxmlformats.org/officeDocument/2006/relationships/slide" Target="slides/slide1263.xml"/><Relationship Id="rId1471" Type="http://schemas.openxmlformats.org/officeDocument/2006/relationships/slide" Target="slides/slide1470.xml"/><Relationship Id="rId1569" Type="http://schemas.openxmlformats.org/officeDocument/2006/relationships/slide" Target="slides/slide1568.xml"/><Relationship Id="rId701" Type="http://schemas.openxmlformats.org/officeDocument/2006/relationships/slide" Target="slides/slide700.xml"/><Relationship Id="rId939" Type="http://schemas.openxmlformats.org/officeDocument/2006/relationships/slide" Target="slides/slide938.xml"/><Relationship Id="rId1124" Type="http://schemas.openxmlformats.org/officeDocument/2006/relationships/slide" Target="slides/slide1123.xml"/><Relationship Id="rId1331" Type="http://schemas.openxmlformats.org/officeDocument/2006/relationships/slide" Target="slides/slide1330.xml"/><Relationship Id="rId68" Type="http://schemas.openxmlformats.org/officeDocument/2006/relationships/slide" Target="slides/slide67.xml"/><Relationship Id="rId1429" Type="http://schemas.openxmlformats.org/officeDocument/2006/relationships/slide" Target="slides/slide1428.xml"/><Relationship Id="rId1636" Type="http://schemas.openxmlformats.org/officeDocument/2006/relationships/slide" Target="slides/slide1635.xml"/><Relationship Id="rId284" Type="http://schemas.openxmlformats.org/officeDocument/2006/relationships/slide" Target="slides/slide283.xml"/><Relationship Id="rId491" Type="http://schemas.openxmlformats.org/officeDocument/2006/relationships/slide" Target="slides/slide490.xml"/><Relationship Id="rId144" Type="http://schemas.openxmlformats.org/officeDocument/2006/relationships/slide" Target="slides/slide143.xml"/><Relationship Id="rId589" Type="http://schemas.openxmlformats.org/officeDocument/2006/relationships/slide" Target="slides/slide588.xml"/><Relationship Id="rId796" Type="http://schemas.openxmlformats.org/officeDocument/2006/relationships/slide" Target="slides/slide795.xml"/><Relationship Id="rId351" Type="http://schemas.openxmlformats.org/officeDocument/2006/relationships/slide" Target="slides/slide350.xml"/><Relationship Id="rId449" Type="http://schemas.openxmlformats.org/officeDocument/2006/relationships/slide" Target="slides/slide448.xml"/><Relationship Id="rId656" Type="http://schemas.openxmlformats.org/officeDocument/2006/relationships/slide" Target="slides/slide655.xml"/><Relationship Id="rId863" Type="http://schemas.openxmlformats.org/officeDocument/2006/relationships/slide" Target="slides/slide862.xml"/><Relationship Id="rId1079" Type="http://schemas.openxmlformats.org/officeDocument/2006/relationships/slide" Target="slides/slide1078.xml"/><Relationship Id="rId1286" Type="http://schemas.openxmlformats.org/officeDocument/2006/relationships/slide" Target="slides/slide1285.xml"/><Relationship Id="rId1493" Type="http://schemas.openxmlformats.org/officeDocument/2006/relationships/slide" Target="slides/slide1492.xml"/><Relationship Id="rId211" Type="http://schemas.openxmlformats.org/officeDocument/2006/relationships/slide" Target="slides/slide210.xml"/><Relationship Id="rId309" Type="http://schemas.openxmlformats.org/officeDocument/2006/relationships/slide" Target="slides/slide308.xml"/><Relationship Id="rId516" Type="http://schemas.openxmlformats.org/officeDocument/2006/relationships/slide" Target="slides/slide515.xml"/><Relationship Id="rId1146" Type="http://schemas.openxmlformats.org/officeDocument/2006/relationships/slide" Target="slides/slide1145.xml"/><Relationship Id="rId723" Type="http://schemas.openxmlformats.org/officeDocument/2006/relationships/slide" Target="slides/slide722.xml"/><Relationship Id="rId930" Type="http://schemas.openxmlformats.org/officeDocument/2006/relationships/slide" Target="slides/slide929.xml"/><Relationship Id="rId1006" Type="http://schemas.openxmlformats.org/officeDocument/2006/relationships/slide" Target="slides/slide1005.xml"/><Relationship Id="rId1353" Type="http://schemas.openxmlformats.org/officeDocument/2006/relationships/slide" Target="slides/slide1352.xml"/><Relationship Id="rId1560" Type="http://schemas.openxmlformats.org/officeDocument/2006/relationships/slide" Target="slides/slide1559.xml"/><Relationship Id="rId1658" Type="http://schemas.openxmlformats.org/officeDocument/2006/relationships/slide" Target="slides/slide1657.xml"/><Relationship Id="rId1213" Type="http://schemas.openxmlformats.org/officeDocument/2006/relationships/slide" Target="slides/slide1212.xml"/><Relationship Id="rId1420" Type="http://schemas.openxmlformats.org/officeDocument/2006/relationships/slide" Target="slides/slide1419.xml"/><Relationship Id="rId1518" Type="http://schemas.openxmlformats.org/officeDocument/2006/relationships/slide" Target="slides/slide1517.xml"/><Relationship Id="rId17" Type="http://schemas.openxmlformats.org/officeDocument/2006/relationships/slide" Target="slides/slide16.xml"/><Relationship Id="rId166" Type="http://schemas.openxmlformats.org/officeDocument/2006/relationships/slide" Target="slides/slide165.xml"/><Relationship Id="rId373" Type="http://schemas.openxmlformats.org/officeDocument/2006/relationships/slide" Target="slides/slide372.xml"/><Relationship Id="rId580" Type="http://schemas.openxmlformats.org/officeDocument/2006/relationships/slide" Target="slides/slide579.xml"/><Relationship Id="rId1" Type="http://schemas.openxmlformats.org/officeDocument/2006/relationships/slideMaster" Target="slideMasters/slideMaster1.xml"/><Relationship Id="rId233" Type="http://schemas.openxmlformats.org/officeDocument/2006/relationships/slide" Target="slides/slide232.xml"/><Relationship Id="rId440" Type="http://schemas.openxmlformats.org/officeDocument/2006/relationships/slide" Target="slides/slide439.xml"/><Relationship Id="rId678" Type="http://schemas.openxmlformats.org/officeDocument/2006/relationships/slide" Target="slides/slide677.xml"/><Relationship Id="rId885" Type="http://schemas.openxmlformats.org/officeDocument/2006/relationships/slide" Target="slides/slide884.xml"/><Relationship Id="rId1070" Type="http://schemas.openxmlformats.org/officeDocument/2006/relationships/slide" Target="slides/slide1069.xml"/><Relationship Id="rId300" Type="http://schemas.openxmlformats.org/officeDocument/2006/relationships/slide" Target="slides/slide299.xml"/><Relationship Id="rId538" Type="http://schemas.openxmlformats.org/officeDocument/2006/relationships/slide" Target="slides/slide537.xml"/><Relationship Id="rId745" Type="http://schemas.openxmlformats.org/officeDocument/2006/relationships/slide" Target="slides/slide744.xml"/><Relationship Id="rId952" Type="http://schemas.openxmlformats.org/officeDocument/2006/relationships/slide" Target="slides/slide951.xml"/><Relationship Id="rId1168" Type="http://schemas.openxmlformats.org/officeDocument/2006/relationships/slide" Target="slides/slide1167.xml"/><Relationship Id="rId1375" Type="http://schemas.openxmlformats.org/officeDocument/2006/relationships/slide" Target="slides/slide1374.xml"/><Relationship Id="rId1582" Type="http://schemas.openxmlformats.org/officeDocument/2006/relationships/slide" Target="slides/slide1581.xml"/><Relationship Id="rId81" Type="http://schemas.openxmlformats.org/officeDocument/2006/relationships/slide" Target="slides/slide80.xml"/><Relationship Id="rId605" Type="http://schemas.openxmlformats.org/officeDocument/2006/relationships/slide" Target="slides/slide604.xml"/><Relationship Id="rId812" Type="http://schemas.openxmlformats.org/officeDocument/2006/relationships/slide" Target="slides/slide811.xml"/><Relationship Id="rId1028" Type="http://schemas.openxmlformats.org/officeDocument/2006/relationships/slide" Target="slides/slide1027.xml"/><Relationship Id="rId1235" Type="http://schemas.openxmlformats.org/officeDocument/2006/relationships/slide" Target="slides/slide1234.xml"/><Relationship Id="rId1442" Type="http://schemas.openxmlformats.org/officeDocument/2006/relationships/slide" Target="slides/slide1441.xml"/><Relationship Id="rId1302" Type="http://schemas.openxmlformats.org/officeDocument/2006/relationships/slide" Target="slides/slide1301.xml"/><Relationship Id="rId39" Type="http://schemas.openxmlformats.org/officeDocument/2006/relationships/slide" Target="slides/slide38.xml"/><Relationship Id="rId1607" Type="http://schemas.openxmlformats.org/officeDocument/2006/relationships/slide" Target="slides/slide1606.xml"/><Relationship Id="rId188" Type="http://schemas.openxmlformats.org/officeDocument/2006/relationships/slide" Target="slides/slide187.xml"/><Relationship Id="rId395" Type="http://schemas.openxmlformats.org/officeDocument/2006/relationships/slide" Target="slides/slide394.xml"/><Relationship Id="rId255" Type="http://schemas.openxmlformats.org/officeDocument/2006/relationships/slide" Target="slides/slide254.xml"/><Relationship Id="rId462" Type="http://schemas.openxmlformats.org/officeDocument/2006/relationships/slide" Target="slides/slide461.xml"/><Relationship Id="rId1092" Type="http://schemas.openxmlformats.org/officeDocument/2006/relationships/slide" Target="slides/slide1091.xml"/><Relationship Id="rId1397" Type="http://schemas.openxmlformats.org/officeDocument/2006/relationships/slide" Target="slides/slide1396.xml"/><Relationship Id="rId115" Type="http://schemas.openxmlformats.org/officeDocument/2006/relationships/slide" Target="slides/slide114.xml"/><Relationship Id="rId322" Type="http://schemas.openxmlformats.org/officeDocument/2006/relationships/slide" Target="slides/slide321.xml"/><Relationship Id="rId767" Type="http://schemas.openxmlformats.org/officeDocument/2006/relationships/slide" Target="slides/slide766.xml"/><Relationship Id="rId974" Type="http://schemas.openxmlformats.org/officeDocument/2006/relationships/slide" Target="slides/slide973.xml"/><Relationship Id="rId627" Type="http://schemas.openxmlformats.org/officeDocument/2006/relationships/slide" Target="slides/slide626.xml"/><Relationship Id="rId834" Type="http://schemas.openxmlformats.org/officeDocument/2006/relationships/slide" Target="slides/slide833.xml"/><Relationship Id="rId1257" Type="http://schemas.openxmlformats.org/officeDocument/2006/relationships/slide" Target="slides/slide1256.xml"/><Relationship Id="rId1464" Type="http://schemas.openxmlformats.org/officeDocument/2006/relationships/slide" Target="slides/slide1463.xml"/><Relationship Id="rId1671" Type="http://schemas.openxmlformats.org/officeDocument/2006/relationships/notesMaster" Target="notesMasters/notesMaster1.xml"/><Relationship Id="rId901" Type="http://schemas.openxmlformats.org/officeDocument/2006/relationships/slide" Target="slides/slide900.xml"/><Relationship Id="rId1117" Type="http://schemas.openxmlformats.org/officeDocument/2006/relationships/slide" Target="slides/slide1116.xml"/><Relationship Id="rId1324" Type="http://schemas.openxmlformats.org/officeDocument/2006/relationships/slide" Target="slides/slide1323.xml"/><Relationship Id="rId1531" Type="http://schemas.openxmlformats.org/officeDocument/2006/relationships/slide" Target="slides/slide1530.xml"/><Relationship Id="rId30" Type="http://schemas.openxmlformats.org/officeDocument/2006/relationships/slide" Target="slides/slide29.xml"/><Relationship Id="rId1629" Type="http://schemas.openxmlformats.org/officeDocument/2006/relationships/slide" Target="slides/slide1628.xml"/><Relationship Id="rId277" Type="http://schemas.openxmlformats.org/officeDocument/2006/relationships/slide" Target="slides/slide276.xml"/><Relationship Id="rId484" Type="http://schemas.openxmlformats.org/officeDocument/2006/relationships/slide" Target="slides/slide483.xml"/><Relationship Id="rId137" Type="http://schemas.openxmlformats.org/officeDocument/2006/relationships/slide" Target="slides/slide136.xml"/><Relationship Id="rId344" Type="http://schemas.openxmlformats.org/officeDocument/2006/relationships/slide" Target="slides/slide343.xml"/><Relationship Id="rId691" Type="http://schemas.openxmlformats.org/officeDocument/2006/relationships/slide" Target="slides/slide690.xml"/><Relationship Id="rId789" Type="http://schemas.openxmlformats.org/officeDocument/2006/relationships/slide" Target="slides/slide788.xml"/><Relationship Id="rId996" Type="http://schemas.openxmlformats.org/officeDocument/2006/relationships/slide" Target="slides/slide995.xml"/><Relationship Id="rId551" Type="http://schemas.openxmlformats.org/officeDocument/2006/relationships/slide" Target="slides/slide550.xml"/><Relationship Id="rId649" Type="http://schemas.openxmlformats.org/officeDocument/2006/relationships/slide" Target="slides/slide648.xml"/><Relationship Id="rId856" Type="http://schemas.openxmlformats.org/officeDocument/2006/relationships/slide" Target="slides/slide855.xml"/><Relationship Id="rId1181" Type="http://schemas.openxmlformats.org/officeDocument/2006/relationships/slide" Target="slides/slide1180.xml"/><Relationship Id="rId1279" Type="http://schemas.openxmlformats.org/officeDocument/2006/relationships/slide" Target="slides/slide1278.xml"/><Relationship Id="rId1486" Type="http://schemas.openxmlformats.org/officeDocument/2006/relationships/slide" Target="slides/slide1485.xml"/><Relationship Id="rId204" Type="http://schemas.openxmlformats.org/officeDocument/2006/relationships/slide" Target="slides/slide203.xml"/><Relationship Id="rId411" Type="http://schemas.openxmlformats.org/officeDocument/2006/relationships/slide" Target="slides/slide410.xml"/><Relationship Id="rId509" Type="http://schemas.openxmlformats.org/officeDocument/2006/relationships/slide" Target="slides/slide508.xml"/><Relationship Id="rId1041" Type="http://schemas.openxmlformats.org/officeDocument/2006/relationships/slide" Target="slides/slide1040.xml"/><Relationship Id="rId1139" Type="http://schemas.openxmlformats.org/officeDocument/2006/relationships/slide" Target="slides/slide1138.xml"/><Relationship Id="rId1346" Type="http://schemas.openxmlformats.org/officeDocument/2006/relationships/slide" Target="slides/slide1345.xml"/><Relationship Id="rId716" Type="http://schemas.openxmlformats.org/officeDocument/2006/relationships/slide" Target="slides/slide715.xml"/><Relationship Id="rId923" Type="http://schemas.openxmlformats.org/officeDocument/2006/relationships/slide" Target="slides/slide922.xml"/><Relationship Id="rId1553" Type="http://schemas.openxmlformats.org/officeDocument/2006/relationships/slide" Target="slides/slide1552.xml"/><Relationship Id="rId52" Type="http://schemas.openxmlformats.org/officeDocument/2006/relationships/slide" Target="slides/slide51.xml"/><Relationship Id="rId1206" Type="http://schemas.openxmlformats.org/officeDocument/2006/relationships/slide" Target="slides/slide1205.xml"/><Relationship Id="rId1413" Type="http://schemas.openxmlformats.org/officeDocument/2006/relationships/slide" Target="slides/slide1412.xml"/><Relationship Id="rId1620" Type="http://schemas.openxmlformats.org/officeDocument/2006/relationships/slide" Target="slides/slide1619.xml"/><Relationship Id="rId299" Type="http://schemas.openxmlformats.org/officeDocument/2006/relationships/slide" Target="slides/slide298.xml"/><Relationship Id="rId159" Type="http://schemas.openxmlformats.org/officeDocument/2006/relationships/slide" Target="slides/slide158.xml"/><Relationship Id="rId366" Type="http://schemas.openxmlformats.org/officeDocument/2006/relationships/slide" Target="slides/slide365.xml"/><Relationship Id="rId573" Type="http://schemas.openxmlformats.org/officeDocument/2006/relationships/slide" Target="slides/slide572.xml"/><Relationship Id="rId780" Type="http://schemas.openxmlformats.org/officeDocument/2006/relationships/slide" Target="slides/slide779.xml"/><Relationship Id="rId226" Type="http://schemas.openxmlformats.org/officeDocument/2006/relationships/slide" Target="slides/slide225.xml"/><Relationship Id="rId433" Type="http://schemas.openxmlformats.org/officeDocument/2006/relationships/slide" Target="slides/slide432.xml"/><Relationship Id="rId878" Type="http://schemas.openxmlformats.org/officeDocument/2006/relationships/slide" Target="slides/slide877.xml"/><Relationship Id="rId1063" Type="http://schemas.openxmlformats.org/officeDocument/2006/relationships/slide" Target="slides/slide1062.xml"/><Relationship Id="rId1270" Type="http://schemas.openxmlformats.org/officeDocument/2006/relationships/slide" Target="slides/slide1269.xml"/><Relationship Id="rId640" Type="http://schemas.openxmlformats.org/officeDocument/2006/relationships/slide" Target="slides/slide639.xml"/><Relationship Id="rId738" Type="http://schemas.openxmlformats.org/officeDocument/2006/relationships/slide" Target="slides/slide737.xml"/><Relationship Id="rId945" Type="http://schemas.openxmlformats.org/officeDocument/2006/relationships/slide" Target="slides/slide944.xml"/><Relationship Id="rId1368" Type="http://schemas.openxmlformats.org/officeDocument/2006/relationships/slide" Target="slides/slide1367.xml"/><Relationship Id="rId1575" Type="http://schemas.openxmlformats.org/officeDocument/2006/relationships/slide" Target="slides/slide1574.xml"/><Relationship Id="rId74" Type="http://schemas.openxmlformats.org/officeDocument/2006/relationships/slide" Target="slides/slide73.xml"/><Relationship Id="rId500" Type="http://schemas.openxmlformats.org/officeDocument/2006/relationships/slide" Target="slides/slide499.xml"/><Relationship Id="rId805" Type="http://schemas.openxmlformats.org/officeDocument/2006/relationships/slide" Target="slides/slide804.xml"/><Relationship Id="rId1130" Type="http://schemas.openxmlformats.org/officeDocument/2006/relationships/slide" Target="slides/slide1129.xml"/><Relationship Id="rId1228" Type="http://schemas.openxmlformats.org/officeDocument/2006/relationships/slide" Target="slides/slide1227.xml"/><Relationship Id="rId1435" Type="http://schemas.openxmlformats.org/officeDocument/2006/relationships/slide" Target="slides/slide1434.xml"/><Relationship Id="rId1642" Type="http://schemas.openxmlformats.org/officeDocument/2006/relationships/slide" Target="slides/slide1641.xml"/><Relationship Id="rId1502" Type="http://schemas.openxmlformats.org/officeDocument/2006/relationships/slide" Target="slides/slide1501.xml"/><Relationship Id="rId290" Type="http://schemas.openxmlformats.org/officeDocument/2006/relationships/slide" Target="slides/slide289.xml"/><Relationship Id="rId388" Type="http://schemas.openxmlformats.org/officeDocument/2006/relationships/slide" Target="slides/slide387.xml"/><Relationship Id="rId150" Type="http://schemas.openxmlformats.org/officeDocument/2006/relationships/slide" Target="slides/slide149.xml"/><Relationship Id="rId595" Type="http://schemas.openxmlformats.org/officeDocument/2006/relationships/slide" Target="slides/slide594.xml"/><Relationship Id="rId248" Type="http://schemas.openxmlformats.org/officeDocument/2006/relationships/slide" Target="slides/slide247.xml"/><Relationship Id="rId455" Type="http://schemas.openxmlformats.org/officeDocument/2006/relationships/slide" Target="slides/slide454.xml"/><Relationship Id="rId662" Type="http://schemas.openxmlformats.org/officeDocument/2006/relationships/slide" Target="slides/slide661.xml"/><Relationship Id="rId1085" Type="http://schemas.openxmlformats.org/officeDocument/2006/relationships/slide" Target="slides/slide1084.xml"/><Relationship Id="rId1292" Type="http://schemas.openxmlformats.org/officeDocument/2006/relationships/slide" Target="slides/slide1291.xml"/><Relationship Id="rId108" Type="http://schemas.openxmlformats.org/officeDocument/2006/relationships/slide" Target="slides/slide107.xml"/><Relationship Id="rId315" Type="http://schemas.openxmlformats.org/officeDocument/2006/relationships/slide" Target="slides/slide314.xml"/><Relationship Id="rId522" Type="http://schemas.openxmlformats.org/officeDocument/2006/relationships/slide" Target="slides/slide521.xml"/><Relationship Id="rId967" Type="http://schemas.openxmlformats.org/officeDocument/2006/relationships/slide" Target="slides/slide966.xml"/><Relationship Id="rId1152" Type="http://schemas.openxmlformats.org/officeDocument/2006/relationships/slide" Target="slides/slide1151.xml"/><Relationship Id="rId1597" Type="http://schemas.openxmlformats.org/officeDocument/2006/relationships/slide" Target="slides/slide1596.xml"/><Relationship Id="rId96" Type="http://schemas.openxmlformats.org/officeDocument/2006/relationships/slide" Target="slides/slide95.xml"/><Relationship Id="rId827" Type="http://schemas.openxmlformats.org/officeDocument/2006/relationships/slide" Target="slides/slide826.xml"/><Relationship Id="rId1012" Type="http://schemas.openxmlformats.org/officeDocument/2006/relationships/slide" Target="slides/slide1011.xml"/><Relationship Id="rId1457" Type="http://schemas.openxmlformats.org/officeDocument/2006/relationships/slide" Target="slides/slide1456.xml"/><Relationship Id="rId1664" Type="http://schemas.openxmlformats.org/officeDocument/2006/relationships/slide" Target="slides/slide1663.xml"/><Relationship Id="rId1317" Type="http://schemas.openxmlformats.org/officeDocument/2006/relationships/slide" Target="slides/slide1316.xml"/><Relationship Id="rId1524" Type="http://schemas.openxmlformats.org/officeDocument/2006/relationships/slide" Target="slides/slide1523.xml"/><Relationship Id="rId23" Type="http://schemas.openxmlformats.org/officeDocument/2006/relationships/slide" Target="slides/slide22.xml"/><Relationship Id="rId172" Type="http://schemas.openxmlformats.org/officeDocument/2006/relationships/slide" Target="slides/slide171.xml"/><Relationship Id="rId477" Type="http://schemas.openxmlformats.org/officeDocument/2006/relationships/slide" Target="slides/slide476.xml"/><Relationship Id="rId684" Type="http://schemas.openxmlformats.org/officeDocument/2006/relationships/slide" Target="slides/slide683.xml"/><Relationship Id="rId337" Type="http://schemas.openxmlformats.org/officeDocument/2006/relationships/slide" Target="slides/slide336.xml"/><Relationship Id="rId891" Type="http://schemas.openxmlformats.org/officeDocument/2006/relationships/slide" Target="slides/slide890.xml"/><Relationship Id="rId989" Type="http://schemas.openxmlformats.org/officeDocument/2006/relationships/slide" Target="slides/slide988.xml"/><Relationship Id="rId544" Type="http://schemas.openxmlformats.org/officeDocument/2006/relationships/slide" Target="slides/slide543.xml"/><Relationship Id="rId751" Type="http://schemas.openxmlformats.org/officeDocument/2006/relationships/slide" Target="slides/slide750.xml"/><Relationship Id="rId849" Type="http://schemas.openxmlformats.org/officeDocument/2006/relationships/slide" Target="slides/slide848.xml"/><Relationship Id="rId1174" Type="http://schemas.openxmlformats.org/officeDocument/2006/relationships/slide" Target="slides/slide1173.xml"/><Relationship Id="rId1381" Type="http://schemas.openxmlformats.org/officeDocument/2006/relationships/slide" Target="slides/slide1380.xml"/><Relationship Id="rId1479" Type="http://schemas.openxmlformats.org/officeDocument/2006/relationships/slide" Target="slides/slide1478.xml"/><Relationship Id="rId404" Type="http://schemas.openxmlformats.org/officeDocument/2006/relationships/slide" Target="slides/slide403.xml"/><Relationship Id="rId611" Type="http://schemas.openxmlformats.org/officeDocument/2006/relationships/slide" Target="slides/slide610.xml"/><Relationship Id="rId1034" Type="http://schemas.openxmlformats.org/officeDocument/2006/relationships/slide" Target="slides/slide1033.xml"/><Relationship Id="rId1241" Type="http://schemas.openxmlformats.org/officeDocument/2006/relationships/slide" Target="slides/slide1240.xml"/><Relationship Id="rId1339" Type="http://schemas.openxmlformats.org/officeDocument/2006/relationships/slide" Target="slides/slide1338.xml"/><Relationship Id="rId709" Type="http://schemas.openxmlformats.org/officeDocument/2006/relationships/slide" Target="slides/slide708.xml"/><Relationship Id="rId916" Type="http://schemas.openxmlformats.org/officeDocument/2006/relationships/slide" Target="slides/slide915.xml"/><Relationship Id="rId1101" Type="http://schemas.openxmlformats.org/officeDocument/2006/relationships/slide" Target="slides/slide1100.xml"/><Relationship Id="rId1546" Type="http://schemas.openxmlformats.org/officeDocument/2006/relationships/slide" Target="slides/slide1545.xml"/><Relationship Id="rId45" Type="http://schemas.openxmlformats.org/officeDocument/2006/relationships/slide" Target="slides/slide44.xml"/><Relationship Id="rId1406" Type="http://schemas.openxmlformats.org/officeDocument/2006/relationships/slide" Target="slides/slide1405.xml"/><Relationship Id="rId1613" Type="http://schemas.openxmlformats.org/officeDocument/2006/relationships/slide" Target="slides/slide1612.xml"/><Relationship Id="rId194" Type="http://schemas.openxmlformats.org/officeDocument/2006/relationships/slide" Target="slides/slide193.xml"/><Relationship Id="rId261" Type="http://schemas.openxmlformats.org/officeDocument/2006/relationships/slide" Target="slides/slide260.xml"/><Relationship Id="rId499" Type="http://schemas.openxmlformats.org/officeDocument/2006/relationships/slide" Target="slides/slide498.xml"/><Relationship Id="rId359" Type="http://schemas.openxmlformats.org/officeDocument/2006/relationships/slide" Target="slides/slide358.xml"/><Relationship Id="rId566" Type="http://schemas.openxmlformats.org/officeDocument/2006/relationships/slide" Target="slides/slide565.xml"/><Relationship Id="rId773" Type="http://schemas.openxmlformats.org/officeDocument/2006/relationships/slide" Target="slides/slide772.xml"/><Relationship Id="rId1196" Type="http://schemas.openxmlformats.org/officeDocument/2006/relationships/slide" Target="slides/slide1195.xml"/><Relationship Id="rId121" Type="http://schemas.openxmlformats.org/officeDocument/2006/relationships/slide" Target="slides/slide120.xml"/><Relationship Id="rId219" Type="http://schemas.openxmlformats.org/officeDocument/2006/relationships/slide" Target="slides/slide218.xml"/><Relationship Id="rId426" Type="http://schemas.openxmlformats.org/officeDocument/2006/relationships/slide" Target="slides/slide425.xml"/><Relationship Id="rId633" Type="http://schemas.openxmlformats.org/officeDocument/2006/relationships/slide" Target="slides/slide632.xml"/><Relationship Id="rId980" Type="http://schemas.openxmlformats.org/officeDocument/2006/relationships/slide" Target="slides/slide979.xml"/><Relationship Id="rId1056" Type="http://schemas.openxmlformats.org/officeDocument/2006/relationships/slide" Target="slides/slide1055.xml"/><Relationship Id="rId1263" Type="http://schemas.openxmlformats.org/officeDocument/2006/relationships/slide" Target="slides/slide1262.xml"/><Relationship Id="rId840" Type="http://schemas.openxmlformats.org/officeDocument/2006/relationships/slide" Target="slides/slide839.xml"/><Relationship Id="rId938" Type="http://schemas.openxmlformats.org/officeDocument/2006/relationships/slide" Target="slides/slide937.xml"/><Relationship Id="rId1470" Type="http://schemas.openxmlformats.org/officeDocument/2006/relationships/slide" Target="slides/slide1469.xml"/><Relationship Id="rId1568" Type="http://schemas.openxmlformats.org/officeDocument/2006/relationships/slide" Target="slides/slide1567.xml"/><Relationship Id="rId67" Type="http://schemas.openxmlformats.org/officeDocument/2006/relationships/slide" Target="slides/slide66.xml"/><Relationship Id="rId700" Type="http://schemas.openxmlformats.org/officeDocument/2006/relationships/slide" Target="slides/slide699.xml"/><Relationship Id="rId1123" Type="http://schemas.openxmlformats.org/officeDocument/2006/relationships/slide" Target="slides/slide1122.xml"/><Relationship Id="rId1330" Type="http://schemas.openxmlformats.org/officeDocument/2006/relationships/slide" Target="slides/slide1329.xml"/><Relationship Id="rId1428" Type="http://schemas.openxmlformats.org/officeDocument/2006/relationships/slide" Target="slides/slide1427.xml"/><Relationship Id="rId1635" Type="http://schemas.openxmlformats.org/officeDocument/2006/relationships/slide" Target="slides/slide1634.xml"/><Relationship Id="rId283" Type="http://schemas.openxmlformats.org/officeDocument/2006/relationships/slide" Target="slides/slide282.xml"/><Relationship Id="rId490" Type="http://schemas.openxmlformats.org/officeDocument/2006/relationships/slide" Target="slides/slide489.xml"/><Relationship Id="rId143" Type="http://schemas.openxmlformats.org/officeDocument/2006/relationships/slide" Target="slides/slide142.xml"/><Relationship Id="rId350" Type="http://schemas.openxmlformats.org/officeDocument/2006/relationships/slide" Target="slides/slide349.xml"/><Relationship Id="rId588" Type="http://schemas.openxmlformats.org/officeDocument/2006/relationships/slide" Target="slides/slide587.xml"/><Relationship Id="rId795" Type="http://schemas.openxmlformats.org/officeDocument/2006/relationships/slide" Target="slides/slide794.xml"/><Relationship Id="rId9" Type="http://schemas.openxmlformats.org/officeDocument/2006/relationships/slide" Target="slides/slide8.xml"/><Relationship Id="rId210" Type="http://schemas.openxmlformats.org/officeDocument/2006/relationships/slide" Target="slides/slide209.xml"/><Relationship Id="rId448" Type="http://schemas.openxmlformats.org/officeDocument/2006/relationships/slide" Target="slides/slide447.xml"/><Relationship Id="rId655" Type="http://schemas.openxmlformats.org/officeDocument/2006/relationships/slide" Target="slides/slide654.xml"/><Relationship Id="rId862" Type="http://schemas.openxmlformats.org/officeDocument/2006/relationships/slide" Target="slides/slide861.xml"/><Relationship Id="rId1078" Type="http://schemas.openxmlformats.org/officeDocument/2006/relationships/slide" Target="slides/slide1077.xml"/><Relationship Id="rId1285" Type="http://schemas.openxmlformats.org/officeDocument/2006/relationships/slide" Target="slides/slide1284.xml"/><Relationship Id="rId1492" Type="http://schemas.openxmlformats.org/officeDocument/2006/relationships/slide" Target="slides/slide1491.xml"/><Relationship Id="rId308" Type="http://schemas.openxmlformats.org/officeDocument/2006/relationships/slide" Target="slides/slide307.xml"/><Relationship Id="rId515" Type="http://schemas.openxmlformats.org/officeDocument/2006/relationships/slide" Target="slides/slide514.xml"/><Relationship Id="rId722" Type="http://schemas.openxmlformats.org/officeDocument/2006/relationships/slide" Target="slides/slide721.xml"/><Relationship Id="rId1145" Type="http://schemas.openxmlformats.org/officeDocument/2006/relationships/slide" Target="slides/slide1144.xml"/><Relationship Id="rId1352" Type="http://schemas.openxmlformats.org/officeDocument/2006/relationships/slide" Target="slides/slide1351.xml"/><Relationship Id="rId89" Type="http://schemas.openxmlformats.org/officeDocument/2006/relationships/slide" Target="slides/slide88.xml"/><Relationship Id="rId1005" Type="http://schemas.openxmlformats.org/officeDocument/2006/relationships/slide" Target="slides/slide1004.xml"/><Relationship Id="rId1212" Type="http://schemas.openxmlformats.org/officeDocument/2006/relationships/slide" Target="slides/slide1211.xml"/><Relationship Id="rId1657" Type="http://schemas.openxmlformats.org/officeDocument/2006/relationships/slide" Target="slides/slide1656.xml"/><Relationship Id="rId1517" Type="http://schemas.openxmlformats.org/officeDocument/2006/relationships/slide" Target="slides/slide1516.xml"/></Relationships>
</file>

<file path=ppt/_rels/viewProps.xml.rels><?xml version="1.0" encoding="UTF-8" standalone="yes"?>
<Relationships xmlns="http://schemas.openxmlformats.org/package/2006/relationships"><Relationship Id="rId8" Type="http://schemas.openxmlformats.org/officeDocument/2006/relationships/slide" Target="slides/slide701.xml"/><Relationship Id="rId13" Type="http://schemas.openxmlformats.org/officeDocument/2006/relationships/slide" Target="slides/slide974.xml"/><Relationship Id="rId18" Type="http://schemas.openxmlformats.org/officeDocument/2006/relationships/slide" Target="slides/slide1306.xml"/><Relationship Id="rId3" Type="http://schemas.openxmlformats.org/officeDocument/2006/relationships/slide" Target="slides/slide419.xml"/><Relationship Id="rId21" Type="http://schemas.openxmlformats.org/officeDocument/2006/relationships/slide" Target="slides/slide1475.xml"/><Relationship Id="rId7" Type="http://schemas.openxmlformats.org/officeDocument/2006/relationships/slide" Target="slides/slide661.xml"/><Relationship Id="rId12" Type="http://schemas.openxmlformats.org/officeDocument/2006/relationships/slide" Target="slides/slide909.xml"/><Relationship Id="rId17" Type="http://schemas.openxmlformats.org/officeDocument/2006/relationships/slide" Target="slides/slide1181.xml"/><Relationship Id="rId2" Type="http://schemas.openxmlformats.org/officeDocument/2006/relationships/slide" Target="slides/slide366.xml"/><Relationship Id="rId16" Type="http://schemas.openxmlformats.org/officeDocument/2006/relationships/slide" Target="slides/slide1127.xml"/><Relationship Id="rId20" Type="http://schemas.openxmlformats.org/officeDocument/2006/relationships/slide" Target="slides/slide1402.xml"/><Relationship Id="rId1" Type="http://schemas.openxmlformats.org/officeDocument/2006/relationships/slide" Target="slides/slide323.xml"/><Relationship Id="rId6" Type="http://schemas.openxmlformats.org/officeDocument/2006/relationships/slide" Target="slides/slide599.xml"/><Relationship Id="rId11" Type="http://schemas.openxmlformats.org/officeDocument/2006/relationships/slide" Target="slides/slide853.xml"/><Relationship Id="rId5" Type="http://schemas.openxmlformats.org/officeDocument/2006/relationships/slide" Target="slides/slide541.xml"/><Relationship Id="rId15" Type="http://schemas.openxmlformats.org/officeDocument/2006/relationships/slide" Target="slides/slide1070.xml"/><Relationship Id="rId10" Type="http://schemas.openxmlformats.org/officeDocument/2006/relationships/slide" Target="slides/slide811.xml"/><Relationship Id="rId19" Type="http://schemas.openxmlformats.org/officeDocument/2006/relationships/slide" Target="slides/slide1350.xml"/><Relationship Id="rId4" Type="http://schemas.openxmlformats.org/officeDocument/2006/relationships/slide" Target="slides/slide477.xml"/><Relationship Id="rId9" Type="http://schemas.openxmlformats.org/officeDocument/2006/relationships/slide" Target="slides/slide759.xml"/><Relationship Id="rId14" Type="http://schemas.openxmlformats.org/officeDocument/2006/relationships/slide" Target="slides/slide1029.xml"/><Relationship Id="rId22" Type="http://schemas.openxmlformats.org/officeDocument/2006/relationships/slide" Target="slides/slide152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0114"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CA"/>
          </a:p>
        </p:txBody>
      </p:sp>
      <p:sp>
        <p:nvSpPr>
          <p:cNvPr id="90115" name="Rectangle 3"/>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vl1pPr>
          </a:lstStyle>
          <a:p>
            <a:endParaRPr lang="en-CA"/>
          </a:p>
        </p:txBody>
      </p:sp>
      <p:sp>
        <p:nvSpPr>
          <p:cNvPr id="901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901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p>
        </p:txBody>
      </p:sp>
      <p:sp>
        <p:nvSpPr>
          <p:cNvPr id="90118" name="Rectangle 6"/>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CA"/>
          </a:p>
        </p:txBody>
      </p:sp>
      <p:sp>
        <p:nvSpPr>
          <p:cNvPr id="90119" name="Rectangle 7"/>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vl1pPr>
          </a:lstStyle>
          <a:p>
            <a:fld id="{A25DD21A-5BD0-4F59-9A8A-DCD8FF2A24B2}" type="slidenum">
              <a:rPr lang="ar-SA"/>
              <a:pPr/>
              <a:t>‹N°›</a:t>
            </a:fld>
            <a:endParaRPr lang="en-CA"/>
          </a:p>
        </p:txBody>
      </p:sp>
    </p:spTree>
  </p:cSld>
  <p:clrMap bg1="lt1" tx1="dk1" bg2="lt2" tx2="dk2" accent1="accent1" accent2="accent2" accent3="accent3" accent4="accent4" accent5="accent5" accent6="accent6" hlink="hlink" folHlink="folHlink"/>
  <p:notesStyle>
    <a:lvl1pPr algn="r" rtl="1" fontAlgn="base">
      <a:spcBef>
        <a:spcPct val="30000"/>
      </a:spcBef>
      <a:spcAft>
        <a:spcPct val="0"/>
      </a:spcAft>
      <a:defRPr sz="1200" kern="1200">
        <a:solidFill>
          <a:schemeClr val="tx1"/>
        </a:solidFill>
        <a:latin typeface="Arial" charset="0"/>
        <a:ea typeface="+mn-ea"/>
        <a:cs typeface="Arial" charset="0"/>
      </a:defRPr>
    </a:lvl1pPr>
    <a:lvl2pPr marL="457200" algn="r" rtl="1" fontAlgn="base">
      <a:spcBef>
        <a:spcPct val="30000"/>
      </a:spcBef>
      <a:spcAft>
        <a:spcPct val="0"/>
      </a:spcAft>
      <a:defRPr sz="1200" kern="1200">
        <a:solidFill>
          <a:schemeClr val="tx1"/>
        </a:solidFill>
        <a:latin typeface="Arial" charset="0"/>
        <a:ea typeface="+mn-ea"/>
        <a:cs typeface="Arial" charset="0"/>
      </a:defRPr>
    </a:lvl2pPr>
    <a:lvl3pPr marL="914400" algn="r" rtl="1" fontAlgn="base">
      <a:spcBef>
        <a:spcPct val="30000"/>
      </a:spcBef>
      <a:spcAft>
        <a:spcPct val="0"/>
      </a:spcAft>
      <a:defRPr sz="1200" kern="1200">
        <a:solidFill>
          <a:schemeClr val="tx1"/>
        </a:solidFill>
        <a:latin typeface="Arial" charset="0"/>
        <a:ea typeface="+mn-ea"/>
        <a:cs typeface="Arial" charset="0"/>
      </a:defRPr>
    </a:lvl3pPr>
    <a:lvl4pPr marL="1371600" algn="r" rtl="1" fontAlgn="base">
      <a:spcBef>
        <a:spcPct val="30000"/>
      </a:spcBef>
      <a:spcAft>
        <a:spcPct val="0"/>
      </a:spcAft>
      <a:defRPr sz="1200" kern="1200">
        <a:solidFill>
          <a:schemeClr val="tx1"/>
        </a:solidFill>
        <a:latin typeface="Arial" charset="0"/>
        <a:ea typeface="+mn-ea"/>
        <a:cs typeface="Arial" charset="0"/>
      </a:defRPr>
    </a:lvl4pPr>
    <a:lvl5pPr marL="1828800" algn="r" rtl="1"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7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9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0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4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5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6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0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1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2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6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7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7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70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71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72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76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69.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7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81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82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82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854.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865.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87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91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92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93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975.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986.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99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030.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03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044.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071.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083.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093.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128.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136.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146.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182.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193.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201.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242.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260.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2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307.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315.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32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351.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362.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369.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403.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422.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43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476.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486.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493.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528.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540.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54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580.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591.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599.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630.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644.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6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51B1B6F-9A10-4E36-9EA1-3C841C8C5798}" type="slidenum">
              <a:rPr lang="ar-SA"/>
              <a:pPr/>
              <a:t>16</a:t>
            </a:fld>
            <a:endParaRPr lang="en-CA"/>
          </a:p>
        </p:txBody>
      </p:sp>
      <p:sp>
        <p:nvSpPr>
          <p:cNvPr id="370690" name="Rectangle 2"/>
          <p:cNvSpPr>
            <a:spLocks noGrp="1" noRot="1" noChangeAspect="1" noChangeArrowheads="1" noTextEdit="1"/>
          </p:cNvSpPr>
          <p:nvPr>
            <p:ph type="sldImg"/>
          </p:nvPr>
        </p:nvSpPr>
        <p:spPr>
          <a:xfrm>
            <a:off x="1144588" y="685800"/>
            <a:ext cx="4572000" cy="3429000"/>
          </a:xfrm>
          <a:ln/>
        </p:spPr>
      </p:sp>
      <p:sp>
        <p:nvSpPr>
          <p:cNvPr id="37069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B72B65B-D81A-4C88-BEC6-67FC0A0B7E9D}" type="slidenum">
              <a:rPr lang="ar-SA"/>
              <a:pPr/>
              <a:t>22</a:t>
            </a:fld>
            <a:endParaRPr lang="en-CA"/>
          </a:p>
        </p:txBody>
      </p:sp>
      <p:sp>
        <p:nvSpPr>
          <p:cNvPr id="377858" name="Rectangle 2"/>
          <p:cNvSpPr>
            <a:spLocks noGrp="1" noRot="1" noChangeAspect="1" noChangeArrowheads="1" noTextEdit="1"/>
          </p:cNvSpPr>
          <p:nvPr>
            <p:ph type="sldImg"/>
          </p:nvPr>
        </p:nvSpPr>
        <p:spPr>
          <a:xfrm>
            <a:off x="1144588" y="685800"/>
            <a:ext cx="4572000" cy="3429000"/>
          </a:xfrm>
          <a:ln/>
        </p:spPr>
      </p:sp>
      <p:sp>
        <p:nvSpPr>
          <p:cNvPr id="3778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3031FA3-675C-44E7-9BB4-D9F63016A57C}" type="slidenum">
              <a:rPr lang="ar-SA"/>
              <a:pPr/>
              <a:t>31</a:t>
            </a:fld>
            <a:endParaRPr lang="en-CA"/>
          </a:p>
        </p:txBody>
      </p:sp>
      <p:sp>
        <p:nvSpPr>
          <p:cNvPr id="388098" name="Rectangle 2"/>
          <p:cNvSpPr>
            <a:spLocks noGrp="1" noRot="1" noChangeAspect="1" noChangeArrowheads="1" noTextEdit="1"/>
          </p:cNvSpPr>
          <p:nvPr>
            <p:ph type="sldImg"/>
          </p:nvPr>
        </p:nvSpPr>
        <p:spPr>
          <a:xfrm>
            <a:off x="1144588" y="685800"/>
            <a:ext cx="4572000" cy="3429000"/>
          </a:xfrm>
          <a:ln/>
        </p:spPr>
      </p:sp>
      <p:sp>
        <p:nvSpPr>
          <p:cNvPr id="3880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F122E11-E112-4949-8C32-6E6C0C1CF564}" type="slidenum">
              <a:rPr lang="ar-SA"/>
              <a:pPr/>
              <a:t>63</a:t>
            </a:fld>
            <a:endParaRPr lang="en-CA"/>
          </a:p>
        </p:txBody>
      </p:sp>
      <p:sp>
        <p:nvSpPr>
          <p:cNvPr id="421890" name="Rectangle 2"/>
          <p:cNvSpPr>
            <a:spLocks noGrp="1" noRot="1" noChangeAspect="1" noChangeArrowheads="1" noTextEdit="1"/>
          </p:cNvSpPr>
          <p:nvPr>
            <p:ph type="sldImg"/>
          </p:nvPr>
        </p:nvSpPr>
        <p:spPr>
          <a:xfrm>
            <a:off x="1144588" y="685800"/>
            <a:ext cx="4572000" cy="3429000"/>
          </a:xfrm>
          <a:ln/>
        </p:spPr>
      </p:sp>
      <p:sp>
        <p:nvSpPr>
          <p:cNvPr id="42189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AF87FD7-3110-495D-9AF0-C44987B08C10}" type="slidenum">
              <a:rPr lang="ar-SA"/>
              <a:pPr/>
              <a:t>78</a:t>
            </a:fld>
            <a:endParaRPr lang="en-CA"/>
          </a:p>
        </p:txBody>
      </p:sp>
      <p:sp>
        <p:nvSpPr>
          <p:cNvPr id="438274" name="Rectangle 2"/>
          <p:cNvSpPr>
            <a:spLocks noGrp="1" noRot="1" noChangeAspect="1" noChangeArrowheads="1" noTextEdit="1"/>
          </p:cNvSpPr>
          <p:nvPr>
            <p:ph type="sldImg"/>
          </p:nvPr>
        </p:nvSpPr>
        <p:spPr>
          <a:xfrm>
            <a:off x="1144588" y="685800"/>
            <a:ext cx="4572000" cy="3429000"/>
          </a:xfrm>
          <a:ln/>
        </p:spPr>
      </p:sp>
      <p:sp>
        <p:nvSpPr>
          <p:cNvPr id="4382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B006428-605A-46D5-BD29-9006330CD9F4}" type="slidenum">
              <a:rPr lang="ar-SA"/>
              <a:pPr/>
              <a:t>88</a:t>
            </a:fld>
            <a:endParaRPr lang="en-CA"/>
          </a:p>
        </p:txBody>
      </p:sp>
      <p:sp>
        <p:nvSpPr>
          <p:cNvPr id="449538" name="Rectangle 2"/>
          <p:cNvSpPr>
            <a:spLocks noGrp="1" noRot="1" noChangeAspect="1" noChangeArrowheads="1" noTextEdit="1"/>
          </p:cNvSpPr>
          <p:nvPr>
            <p:ph type="sldImg"/>
          </p:nvPr>
        </p:nvSpPr>
        <p:spPr>
          <a:xfrm>
            <a:off x="1144588" y="685800"/>
            <a:ext cx="4572000" cy="3429000"/>
          </a:xfrm>
          <a:ln/>
        </p:spPr>
      </p:sp>
      <p:sp>
        <p:nvSpPr>
          <p:cNvPr id="4495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B754C9F-7A28-492E-BE2A-C68381307C1E}" type="slidenum">
              <a:rPr lang="ar-SA"/>
              <a:pPr/>
              <a:t>131</a:t>
            </a:fld>
            <a:endParaRPr lang="en-CA"/>
          </a:p>
        </p:txBody>
      </p:sp>
      <p:sp>
        <p:nvSpPr>
          <p:cNvPr id="492546" name="Rectangle 2"/>
          <p:cNvSpPr>
            <a:spLocks noGrp="1" noRot="1" noChangeAspect="1" noChangeArrowheads="1" noTextEdit="1"/>
          </p:cNvSpPr>
          <p:nvPr>
            <p:ph type="sldImg"/>
          </p:nvPr>
        </p:nvSpPr>
        <p:spPr>
          <a:xfrm>
            <a:off x="1144588" y="685800"/>
            <a:ext cx="4572000" cy="3429000"/>
          </a:xfrm>
          <a:ln/>
        </p:spPr>
      </p:sp>
      <p:sp>
        <p:nvSpPr>
          <p:cNvPr id="4925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EE841AE-CBEE-4380-9324-C3491F1C1BCB}" type="slidenum">
              <a:rPr lang="ar-SA"/>
              <a:pPr/>
              <a:t>148</a:t>
            </a:fld>
            <a:endParaRPr lang="en-CA"/>
          </a:p>
        </p:txBody>
      </p:sp>
      <p:sp>
        <p:nvSpPr>
          <p:cNvPr id="510978" name="Rectangle 2"/>
          <p:cNvSpPr>
            <a:spLocks noGrp="1" noRot="1" noChangeAspect="1" noChangeArrowheads="1" noTextEdit="1"/>
          </p:cNvSpPr>
          <p:nvPr>
            <p:ph type="sldImg"/>
          </p:nvPr>
        </p:nvSpPr>
        <p:spPr>
          <a:xfrm>
            <a:off x="1144588" y="685800"/>
            <a:ext cx="4572000" cy="3429000"/>
          </a:xfrm>
          <a:ln/>
        </p:spPr>
      </p:sp>
      <p:sp>
        <p:nvSpPr>
          <p:cNvPr id="51097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6967AC3-B255-4B7F-819C-3FDAFDB60991}" type="slidenum">
              <a:rPr lang="ar-SA"/>
              <a:pPr/>
              <a:t>157</a:t>
            </a:fld>
            <a:endParaRPr lang="en-CA"/>
          </a:p>
        </p:txBody>
      </p:sp>
      <p:sp>
        <p:nvSpPr>
          <p:cNvPr id="521218" name="Rectangle 2"/>
          <p:cNvSpPr>
            <a:spLocks noGrp="1" noRot="1" noChangeAspect="1" noChangeArrowheads="1" noTextEdit="1"/>
          </p:cNvSpPr>
          <p:nvPr>
            <p:ph type="sldImg"/>
          </p:nvPr>
        </p:nvSpPr>
        <p:spPr>
          <a:xfrm>
            <a:off x="1144588" y="685800"/>
            <a:ext cx="4572000" cy="3429000"/>
          </a:xfrm>
          <a:ln/>
        </p:spPr>
      </p:sp>
      <p:sp>
        <p:nvSpPr>
          <p:cNvPr id="52121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6B4B5A9-2201-4CAE-86B3-F35CC0CB2308}" type="slidenum">
              <a:rPr lang="ar-SA"/>
              <a:pPr/>
              <a:t>195</a:t>
            </a:fld>
            <a:endParaRPr lang="en-CA"/>
          </a:p>
        </p:txBody>
      </p:sp>
      <p:sp>
        <p:nvSpPr>
          <p:cNvPr id="561154" name="Rectangle 2"/>
          <p:cNvSpPr>
            <a:spLocks noGrp="1" noRot="1" noChangeAspect="1" noChangeArrowheads="1" noTextEdit="1"/>
          </p:cNvSpPr>
          <p:nvPr>
            <p:ph type="sldImg"/>
          </p:nvPr>
        </p:nvSpPr>
        <p:spPr>
          <a:xfrm>
            <a:off x="1144588" y="685800"/>
            <a:ext cx="4572000" cy="3429000"/>
          </a:xfrm>
          <a:ln/>
        </p:spPr>
      </p:sp>
      <p:sp>
        <p:nvSpPr>
          <p:cNvPr id="5611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5163068-D124-49E1-AC44-696C18B82BCC}" type="slidenum">
              <a:rPr lang="ar-SA"/>
              <a:pPr/>
              <a:t>207</a:t>
            </a:fld>
            <a:endParaRPr lang="en-CA"/>
          </a:p>
        </p:txBody>
      </p:sp>
      <p:sp>
        <p:nvSpPr>
          <p:cNvPr id="574466" name="Rectangle 2"/>
          <p:cNvSpPr>
            <a:spLocks noGrp="1" noRot="1" noChangeAspect="1" noChangeArrowheads="1" noTextEdit="1"/>
          </p:cNvSpPr>
          <p:nvPr>
            <p:ph type="sldImg"/>
          </p:nvPr>
        </p:nvSpPr>
        <p:spPr>
          <a:xfrm>
            <a:off x="1144588" y="685800"/>
            <a:ext cx="4572000" cy="3429000"/>
          </a:xfrm>
          <a:ln/>
        </p:spPr>
      </p:sp>
      <p:sp>
        <p:nvSpPr>
          <p:cNvPr id="5744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87854B5-AB10-4573-B381-51DDB37BFE79}" type="slidenum">
              <a:rPr lang="ar-SA"/>
              <a:pPr/>
              <a:t>217</a:t>
            </a:fld>
            <a:endParaRPr lang="en-CA"/>
          </a:p>
        </p:txBody>
      </p:sp>
      <p:sp>
        <p:nvSpPr>
          <p:cNvPr id="584706" name="Rectangle 2"/>
          <p:cNvSpPr>
            <a:spLocks noGrp="1" noRot="1" noChangeAspect="1" noChangeArrowheads="1" noTextEdit="1"/>
          </p:cNvSpPr>
          <p:nvPr>
            <p:ph type="sldImg"/>
          </p:nvPr>
        </p:nvSpPr>
        <p:spPr>
          <a:xfrm>
            <a:off x="1144588" y="685800"/>
            <a:ext cx="4572000" cy="3429000"/>
          </a:xfrm>
          <a:ln/>
        </p:spPr>
      </p:sp>
      <p:sp>
        <p:nvSpPr>
          <p:cNvPr id="5847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B941FB2-C8CA-4048-BE37-6DFCD8DF6305}" type="slidenum">
              <a:rPr lang="ar-SA"/>
              <a:pPr/>
              <a:t>257</a:t>
            </a:fld>
            <a:endParaRPr lang="en-CA"/>
          </a:p>
        </p:txBody>
      </p:sp>
      <p:sp>
        <p:nvSpPr>
          <p:cNvPr id="2049026" name="Rectangle 2"/>
          <p:cNvSpPr>
            <a:spLocks noGrp="1" noRot="1" noChangeAspect="1" noChangeArrowheads="1" noTextEdit="1"/>
          </p:cNvSpPr>
          <p:nvPr>
            <p:ph type="sldImg"/>
          </p:nvPr>
        </p:nvSpPr>
        <p:spPr>
          <a:xfrm>
            <a:off x="1144588" y="685800"/>
            <a:ext cx="4572000" cy="3429000"/>
          </a:xfrm>
          <a:ln/>
        </p:spPr>
      </p:sp>
      <p:sp>
        <p:nvSpPr>
          <p:cNvPr id="20490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053CEDC-1163-4FA7-96AA-7D8AF2F80427}" type="slidenum">
              <a:rPr lang="ar-SA"/>
              <a:pPr/>
              <a:t>274</a:t>
            </a:fld>
            <a:endParaRPr lang="en-CA"/>
          </a:p>
        </p:txBody>
      </p:sp>
      <p:sp>
        <p:nvSpPr>
          <p:cNvPr id="2067458" name="Rectangle 2"/>
          <p:cNvSpPr>
            <a:spLocks noGrp="1" noRot="1" noChangeAspect="1" noChangeArrowheads="1" noTextEdit="1"/>
          </p:cNvSpPr>
          <p:nvPr>
            <p:ph type="sldImg"/>
          </p:nvPr>
        </p:nvSpPr>
        <p:spPr>
          <a:xfrm>
            <a:off x="1144588" y="685800"/>
            <a:ext cx="4572000" cy="3429000"/>
          </a:xfrm>
          <a:ln/>
        </p:spPr>
      </p:sp>
      <p:sp>
        <p:nvSpPr>
          <p:cNvPr id="20674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FD629F9-051F-4BF1-BC02-77667BA925F9}" type="slidenum">
              <a:rPr lang="ar-SA"/>
              <a:pPr/>
              <a:t>283</a:t>
            </a:fld>
            <a:endParaRPr lang="en-CA"/>
          </a:p>
        </p:txBody>
      </p:sp>
      <p:sp>
        <p:nvSpPr>
          <p:cNvPr id="2077698" name="Rectangle 2"/>
          <p:cNvSpPr>
            <a:spLocks noGrp="1" noRot="1" noChangeAspect="1" noChangeArrowheads="1" noTextEdit="1"/>
          </p:cNvSpPr>
          <p:nvPr>
            <p:ph type="sldImg"/>
          </p:nvPr>
        </p:nvSpPr>
        <p:spPr>
          <a:xfrm>
            <a:off x="1144588" y="685800"/>
            <a:ext cx="4572000" cy="3429000"/>
          </a:xfrm>
          <a:ln/>
        </p:spPr>
      </p:sp>
      <p:sp>
        <p:nvSpPr>
          <p:cNvPr id="20776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5FCC324-0C95-490A-9D34-8AF7F7A8441F}" type="slidenum">
              <a:rPr lang="ar-SA"/>
              <a:pPr/>
              <a:t>324</a:t>
            </a:fld>
            <a:endParaRPr lang="en-CA"/>
          </a:p>
        </p:txBody>
      </p:sp>
      <p:sp>
        <p:nvSpPr>
          <p:cNvPr id="2118658" name="Rectangle 2"/>
          <p:cNvSpPr>
            <a:spLocks noGrp="1" noRot="1" noChangeAspect="1" noChangeArrowheads="1" noTextEdit="1"/>
          </p:cNvSpPr>
          <p:nvPr>
            <p:ph type="sldImg"/>
          </p:nvPr>
        </p:nvSpPr>
        <p:spPr>
          <a:xfrm>
            <a:off x="1144588" y="685800"/>
            <a:ext cx="4572000" cy="3429000"/>
          </a:xfrm>
          <a:ln/>
        </p:spPr>
      </p:sp>
      <p:sp>
        <p:nvSpPr>
          <p:cNvPr id="21186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69623C0-59DE-417F-99C0-3359DE837700}" type="slidenum">
              <a:rPr lang="ar-SA"/>
              <a:pPr/>
              <a:t>330</a:t>
            </a:fld>
            <a:endParaRPr lang="en-CA"/>
          </a:p>
        </p:txBody>
      </p:sp>
      <p:sp>
        <p:nvSpPr>
          <p:cNvPr id="2125826" name="Rectangle 2"/>
          <p:cNvSpPr>
            <a:spLocks noGrp="1" noRot="1" noChangeAspect="1" noChangeArrowheads="1" noTextEdit="1"/>
          </p:cNvSpPr>
          <p:nvPr>
            <p:ph type="sldImg"/>
          </p:nvPr>
        </p:nvSpPr>
        <p:spPr>
          <a:xfrm>
            <a:off x="1144588" y="685800"/>
            <a:ext cx="4572000" cy="3429000"/>
          </a:xfrm>
          <a:ln/>
        </p:spPr>
      </p:sp>
      <p:sp>
        <p:nvSpPr>
          <p:cNvPr id="21258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3A1B80F-1A59-402C-9869-3759185DCE74}" type="slidenum">
              <a:rPr lang="ar-SA"/>
              <a:pPr/>
              <a:t>339</a:t>
            </a:fld>
            <a:endParaRPr lang="en-CA"/>
          </a:p>
        </p:txBody>
      </p:sp>
      <p:sp>
        <p:nvSpPr>
          <p:cNvPr id="2136066" name="Rectangle 2"/>
          <p:cNvSpPr>
            <a:spLocks noGrp="1" noRot="1" noChangeAspect="1" noChangeArrowheads="1" noTextEdit="1"/>
          </p:cNvSpPr>
          <p:nvPr>
            <p:ph type="sldImg"/>
          </p:nvPr>
        </p:nvSpPr>
        <p:spPr>
          <a:xfrm>
            <a:off x="1144588" y="685800"/>
            <a:ext cx="4572000" cy="3429000"/>
          </a:xfrm>
          <a:ln/>
        </p:spPr>
      </p:sp>
      <p:sp>
        <p:nvSpPr>
          <p:cNvPr id="21360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E0BBB2C-BF3A-4875-B886-AF360A9688DC}" type="slidenum">
              <a:rPr lang="ar-SA"/>
              <a:pPr/>
              <a:t>367</a:t>
            </a:fld>
            <a:endParaRPr lang="en-CA"/>
          </a:p>
        </p:txBody>
      </p:sp>
      <p:sp>
        <p:nvSpPr>
          <p:cNvPr id="744450" name="Rectangle 2"/>
          <p:cNvSpPr>
            <a:spLocks noGrp="1" noRot="1" noChangeAspect="1" noChangeArrowheads="1" noTextEdit="1"/>
          </p:cNvSpPr>
          <p:nvPr>
            <p:ph type="sldImg"/>
          </p:nvPr>
        </p:nvSpPr>
        <p:spPr>
          <a:xfrm>
            <a:off x="1144588" y="685800"/>
            <a:ext cx="4572000" cy="3429000"/>
          </a:xfrm>
          <a:ln/>
        </p:spPr>
      </p:sp>
      <p:sp>
        <p:nvSpPr>
          <p:cNvPr id="7444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509C569-EFFE-4FC1-814E-9CE6AD852DAD}" type="slidenum">
              <a:rPr lang="ar-SA"/>
              <a:pPr/>
              <a:t>378</a:t>
            </a:fld>
            <a:endParaRPr lang="en-CA"/>
          </a:p>
        </p:txBody>
      </p:sp>
      <p:sp>
        <p:nvSpPr>
          <p:cNvPr id="756738" name="Rectangle 2"/>
          <p:cNvSpPr>
            <a:spLocks noGrp="1" noRot="1" noChangeAspect="1" noChangeArrowheads="1" noTextEdit="1"/>
          </p:cNvSpPr>
          <p:nvPr>
            <p:ph type="sldImg"/>
          </p:nvPr>
        </p:nvSpPr>
        <p:spPr>
          <a:xfrm>
            <a:off x="1144588" y="685800"/>
            <a:ext cx="4572000" cy="3429000"/>
          </a:xfrm>
          <a:ln/>
        </p:spPr>
      </p:sp>
      <p:sp>
        <p:nvSpPr>
          <p:cNvPr id="7567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8C60BA4-BBAC-4D86-A99C-0BE02B9FACFA}" type="slidenum">
              <a:rPr lang="ar-SA"/>
              <a:pPr/>
              <a:t>385</a:t>
            </a:fld>
            <a:endParaRPr lang="en-CA"/>
          </a:p>
        </p:txBody>
      </p:sp>
      <p:sp>
        <p:nvSpPr>
          <p:cNvPr id="764930" name="Rectangle 2"/>
          <p:cNvSpPr>
            <a:spLocks noGrp="1" noRot="1" noChangeAspect="1" noChangeArrowheads="1" noTextEdit="1"/>
          </p:cNvSpPr>
          <p:nvPr>
            <p:ph type="sldImg"/>
          </p:nvPr>
        </p:nvSpPr>
        <p:spPr>
          <a:xfrm>
            <a:off x="1144588" y="685800"/>
            <a:ext cx="4572000" cy="3429000"/>
          </a:xfrm>
          <a:ln/>
        </p:spPr>
      </p:sp>
      <p:sp>
        <p:nvSpPr>
          <p:cNvPr id="76493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C5F935B-EF8B-47BE-B647-D39044E25F3A}" type="slidenum">
              <a:rPr lang="ar-SA"/>
              <a:pPr/>
              <a:t>420</a:t>
            </a:fld>
            <a:endParaRPr lang="en-CA"/>
          </a:p>
        </p:txBody>
      </p:sp>
      <p:sp>
        <p:nvSpPr>
          <p:cNvPr id="801794" name="Rectangle 2"/>
          <p:cNvSpPr>
            <a:spLocks noGrp="1" noRot="1" noChangeAspect="1" noChangeArrowheads="1" noTextEdit="1"/>
          </p:cNvSpPr>
          <p:nvPr>
            <p:ph type="sldImg"/>
          </p:nvPr>
        </p:nvSpPr>
        <p:spPr>
          <a:xfrm>
            <a:off x="1144588" y="685800"/>
            <a:ext cx="4572000" cy="3429000"/>
          </a:xfrm>
          <a:ln/>
        </p:spPr>
      </p:sp>
      <p:sp>
        <p:nvSpPr>
          <p:cNvPr id="8017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8B4DDC9-7883-4B64-A38B-68281B8F33C7}" type="slidenum">
              <a:rPr lang="ar-SA"/>
              <a:pPr/>
              <a:t>432</a:t>
            </a:fld>
            <a:endParaRPr lang="en-CA"/>
          </a:p>
        </p:txBody>
      </p:sp>
      <p:sp>
        <p:nvSpPr>
          <p:cNvPr id="815106" name="Rectangle 2"/>
          <p:cNvSpPr>
            <a:spLocks noGrp="1" noRot="1" noChangeAspect="1" noChangeArrowheads="1" noTextEdit="1"/>
          </p:cNvSpPr>
          <p:nvPr>
            <p:ph type="sldImg"/>
          </p:nvPr>
        </p:nvSpPr>
        <p:spPr>
          <a:xfrm>
            <a:off x="1144588" y="685800"/>
            <a:ext cx="4572000" cy="3429000"/>
          </a:xfrm>
          <a:ln/>
        </p:spPr>
      </p:sp>
      <p:sp>
        <p:nvSpPr>
          <p:cNvPr id="8151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E40A79F-4031-4FAB-8457-1DA313A40E6D}" type="slidenum">
              <a:rPr lang="ar-SA"/>
              <a:pPr/>
              <a:t>440</a:t>
            </a:fld>
            <a:endParaRPr lang="en-CA"/>
          </a:p>
        </p:txBody>
      </p:sp>
      <p:sp>
        <p:nvSpPr>
          <p:cNvPr id="824322" name="Rectangle 2"/>
          <p:cNvSpPr>
            <a:spLocks noGrp="1" noRot="1" noChangeAspect="1" noChangeArrowheads="1" noTextEdit="1"/>
          </p:cNvSpPr>
          <p:nvPr>
            <p:ph type="sldImg"/>
          </p:nvPr>
        </p:nvSpPr>
        <p:spPr>
          <a:xfrm>
            <a:off x="1144588" y="685800"/>
            <a:ext cx="4572000" cy="3429000"/>
          </a:xfrm>
          <a:ln/>
        </p:spPr>
      </p:sp>
      <p:sp>
        <p:nvSpPr>
          <p:cNvPr id="82432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55C73DD-5352-48BF-874A-2BC64915DC93}" type="slidenum">
              <a:rPr lang="ar-SA"/>
              <a:pPr/>
              <a:t>478</a:t>
            </a:fld>
            <a:endParaRPr lang="en-CA"/>
          </a:p>
        </p:txBody>
      </p:sp>
      <p:sp>
        <p:nvSpPr>
          <p:cNvPr id="2173954" name="Rectangle 2"/>
          <p:cNvSpPr>
            <a:spLocks noGrp="1" noRot="1" noChangeAspect="1" noChangeArrowheads="1" noTextEdit="1"/>
          </p:cNvSpPr>
          <p:nvPr>
            <p:ph type="sldImg"/>
          </p:nvPr>
        </p:nvSpPr>
        <p:spPr>
          <a:xfrm>
            <a:off x="1144588" y="685800"/>
            <a:ext cx="4572000" cy="3429000"/>
          </a:xfrm>
          <a:ln/>
        </p:spPr>
      </p:sp>
      <p:sp>
        <p:nvSpPr>
          <p:cNvPr id="21739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5AB6559-67DC-4936-908F-E6D5168B7874}" type="slidenum">
              <a:rPr lang="ar-SA"/>
              <a:pPr/>
              <a:t>495</a:t>
            </a:fld>
            <a:endParaRPr lang="en-CA"/>
          </a:p>
        </p:txBody>
      </p:sp>
      <p:sp>
        <p:nvSpPr>
          <p:cNvPr id="2192386" name="Rectangle 2"/>
          <p:cNvSpPr>
            <a:spLocks noGrp="1" noRot="1" noChangeAspect="1" noChangeArrowheads="1" noTextEdit="1"/>
          </p:cNvSpPr>
          <p:nvPr>
            <p:ph type="sldImg"/>
          </p:nvPr>
        </p:nvSpPr>
        <p:spPr>
          <a:xfrm>
            <a:off x="1144588" y="685800"/>
            <a:ext cx="4572000" cy="3429000"/>
          </a:xfrm>
          <a:ln/>
        </p:spPr>
      </p:sp>
      <p:sp>
        <p:nvSpPr>
          <p:cNvPr id="21923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7FD6126-5ED5-43B1-82B3-439C0AB52146}" type="slidenum">
              <a:rPr lang="ar-SA"/>
              <a:pPr/>
              <a:t>504</a:t>
            </a:fld>
            <a:endParaRPr lang="en-CA"/>
          </a:p>
        </p:txBody>
      </p:sp>
      <p:sp>
        <p:nvSpPr>
          <p:cNvPr id="2202626" name="Rectangle 2"/>
          <p:cNvSpPr>
            <a:spLocks noGrp="1" noRot="1" noChangeAspect="1" noChangeArrowheads="1" noTextEdit="1"/>
          </p:cNvSpPr>
          <p:nvPr>
            <p:ph type="sldImg"/>
          </p:nvPr>
        </p:nvSpPr>
        <p:spPr>
          <a:xfrm>
            <a:off x="1144588" y="685800"/>
            <a:ext cx="4572000" cy="3429000"/>
          </a:xfrm>
          <a:ln/>
        </p:spPr>
      </p:sp>
      <p:sp>
        <p:nvSpPr>
          <p:cNvPr id="22026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79BB368-C61A-452E-8E8B-39E5F65C2290}" type="slidenum">
              <a:rPr lang="ar-SA"/>
              <a:pPr/>
              <a:t>542</a:t>
            </a:fld>
            <a:endParaRPr lang="en-CA"/>
          </a:p>
        </p:txBody>
      </p:sp>
      <p:sp>
        <p:nvSpPr>
          <p:cNvPr id="2240514" name="Rectangle 2"/>
          <p:cNvSpPr>
            <a:spLocks noGrp="1" noRot="1" noChangeAspect="1" noChangeArrowheads="1" noTextEdit="1"/>
          </p:cNvSpPr>
          <p:nvPr>
            <p:ph type="sldImg"/>
          </p:nvPr>
        </p:nvSpPr>
        <p:spPr>
          <a:xfrm>
            <a:off x="1144588" y="685800"/>
            <a:ext cx="4572000" cy="3429000"/>
          </a:xfrm>
          <a:ln/>
        </p:spPr>
      </p:sp>
      <p:sp>
        <p:nvSpPr>
          <p:cNvPr id="224051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10A9EC4-7B3C-4167-B6F9-8B04CAF0DAFF}" type="slidenum">
              <a:rPr lang="ar-SA"/>
              <a:pPr/>
              <a:t>554</a:t>
            </a:fld>
            <a:endParaRPr lang="en-CA"/>
          </a:p>
        </p:txBody>
      </p:sp>
      <p:sp>
        <p:nvSpPr>
          <p:cNvPr id="2253826" name="Rectangle 2"/>
          <p:cNvSpPr>
            <a:spLocks noGrp="1" noRot="1" noChangeAspect="1" noChangeArrowheads="1" noTextEdit="1"/>
          </p:cNvSpPr>
          <p:nvPr>
            <p:ph type="sldImg"/>
          </p:nvPr>
        </p:nvSpPr>
        <p:spPr>
          <a:xfrm>
            <a:off x="1144588" y="685800"/>
            <a:ext cx="4572000" cy="3429000"/>
          </a:xfrm>
          <a:ln/>
        </p:spPr>
      </p:sp>
      <p:sp>
        <p:nvSpPr>
          <p:cNvPr id="22538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93A826F-00FA-493C-B718-6C8BAAF29B07}" type="slidenum">
              <a:rPr lang="ar-SA"/>
              <a:pPr/>
              <a:t>564</a:t>
            </a:fld>
            <a:endParaRPr lang="en-CA"/>
          </a:p>
        </p:txBody>
      </p:sp>
      <p:sp>
        <p:nvSpPr>
          <p:cNvPr id="2265090" name="Rectangle 2"/>
          <p:cNvSpPr>
            <a:spLocks noGrp="1" noRot="1" noChangeAspect="1" noChangeArrowheads="1" noTextEdit="1"/>
          </p:cNvSpPr>
          <p:nvPr>
            <p:ph type="sldImg"/>
          </p:nvPr>
        </p:nvSpPr>
        <p:spPr>
          <a:xfrm>
            <a:off x="1144588" y="685800"/>
            <a:ext cx="4572000" cy="3429000"/>
          </a:xfrm>
          <a:ln/>
        </p:spPr>
      </p:sp>
      <p:sp>
        <p:nvSpPr>
          <p:cNvPr id="226509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45E8742-B36B-4DAA-A02A-1CB60D3420FF}" type="slidenum">
              <a:rPr lang="ar-SA"/>
              <a:pPr/>
              <a:t>600</a:t>
            </a:fld>
            <a:endParaRPr lang="en-CA"/>
          </a:p>
        </p:txBody>
      </p:sp>
      <p:sp>
        <p:nvSpPr>
          <p:cNvPr id="2301954" name="Rectangle 2"/>
          <p:cNvSpPr>
            <a:spLocks noGrp="1" noRot="1" noChangeAspect="1" noChangeArrowheads="1" noTextEdit="1"/>
          </p:cNvSpPr>
          <p:nvPr>
            <p:ph type="sldImg"/>
          </p:nvPr>
        </p:nvSpPr>
        <p:spPr>
          <a:xfrm>
            <a:off x="1144588" y="685800"/>
            <a:ext cx="4572000" cy="3429000"/>
          </a:xfrm>
          <a:ln/>
        </p:spPr>
      </p:sp>
      <p:sp>
        <p:nvSpPr>
          <p:cNvPr id="23019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213BCED-7E65-425D-9CD8-FF67AE330A76}" type="slidenum">
              <a:rPr lang="ar-SA"/>
              <a:pPr/>
              <a:t>615</a:t>
            </a:fld>
            <a:endParaRPr lang="en-CA"/>
          </a:p>
        </p:txBody>
      </p:sp>
      <p:sp>
        <p:nvSpPr>
          <p:cNvPr id="2318338" name="Rectangle 2"/>
          <p:cNvSpPr>
            <a:spLocks noGrp="1" noRot="1" noChangeAspect="1" noChangeArrowheads="1" noTextEdit="1"/>
          </p:cNvSpPr>
          <p:nvPr>
            <p:ph type="sldImg"/>
          </p:nvPr>
        </p:nvSpPr>
        <p:spPr>
          <a:xfrm>
            <a:off x="1144588" y="685800"/>
            <a:ext cx="4572000" cy="3429000"/>
          </a:xfrm>
          <a:ln/>
        </p:spPr>
      </p:sp>
      <p:sp>
        <p:nvSpPr>
          <p:cNvPr id="23183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40DB260-D17D-4947-9165-8ED0A0ED8B44}" type="slidenum">
              <a:rPr lang="ar-SA"/>
              <a:pPr/>
              <a:t>625</a:t>
            </a:fld>
            <a:endParaRPr lang="en-CA"/>
          </a:p>
        </p:txBody>
      </p:sp>
      <p:sp>
        <p:nvSpPr>
          <p:cNvPr id="2329602" name="Rectangle 2"/>
          <p:cNvSpPr>
            <a:spLocks noGrp="1" noRot="1" noChangeAspect="1" noChangeArrowheads="1" noTextEdit="1"/>
          </p:cNvSpPr>
          <p:nvPr>
            <p:ph type="sldImg"/>
          </p:nvPr>
        </p:nvSpPr>
        <p:spPr>
          <a:xfrm>
            <a:off x="1144588" y="685800"/>
            <a:ext cx="4572000" cy="3429000"/>
          </a:xfrm>
          <a:ln/>
        </p:spPr>
      </p:sp>
      <p:sp>
        <p:nvSpPr>
          <p:cNvPr id="23296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2EE7A32-ADBB-4171-A547-7054DC7CD9E4}" type="slidenum">
              <a:rPr lang="ar-SA"/>
              <a:pPr/>
              <a:t>662</a:t>
            </a:fld>
            <a:endParaRPr lang="en-CA"/>
          </a:p>
        </p:txBody>
      </p:sp>
      <p:sp>
        <p:nvSpPr>
          <p:cNvPr id="207874" name="Rectangle 2"/>
          <p:cNvSpPr>
            <a:spLocks noGrp="1" noRot="1" noChangeAspect="1" noChangeArrowheads="1" noTextEdit="1"/>
          </p:cNvSpPr>
          <p:nvPr>
            <p:ph type="sldImg"/>
          </p:nvPr>
        </p:nvSpPr>
        <p:spPr>
          <a:xfrm>
            <a:off x="1144588" y="685800"/>
            <a:ext cx="4572000" cy="3429000"/>
          </a:xfrm>
          <a:ln/>
        </p:spPr>
      </p:sp>
      <p:sp>
        <p:nvSpPr>
          <p:cNvPr id="2078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51788F3-831F-4A34-B23C-6B0F0D84A371}" type="slidenum">
              <a:rPr lang="ar-SA"/>
              <a:pPr/>
              <a:t>670</a:t>
            </a:fld>
            <a:endParaRPr lang="en-CA"/>
          </a:p>
        </p:txBody>
      </p:sp>
      <p:sp>
        <p:nvSpPr>
          <p:cNvPr id="210946" name="Rectangle 2"/>
          <p:cNvSpPr>
            <a:spLocks noGrp="1" noRot="1" noChangeAspect="1" noChangeArrowheads="1" noTextEdit="1"/>
          </p:cNvSpPr>
          <p:nvPr>
            <p:ph type="sldImg"/>
          </p:nvPr>
        </p:nvSpPr>
        <p:spPr>
          <a:xfrm>
            <a:off x="1144588" y="685800"/>
            <a:ext cx="4572000" cy="3429000"/>
          </a:xfrm>
          <a:ln/>
        </p:spPr>
      </p:sp>
      <p:sp>
        <p:nvSpPr>
          <p:cNvPr id="2109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7C5210E-87D8-4BBF-A413-FD9E90F546E0}" type="slidenum">
              <a:rPr lang="ar-SA"/>
              <a:pPr/>
              <a:t>679</a:t>
            </a:fld>
            <a:endParaRPr lang="en-CA"/>
          </a:p>
        </p:txBody>
      </p:sp>
      <p:sp>
        <p:nvSpPr>
          <p:cNvPr id="215042" name="Rectangle 2"/>
          <p:cNvSpPr>
            <a:spLocks noGrp="1" noRot="1" noChangeAspect="1" noChangeArrowheads="1" noTextEdit="1"/>
          </p:cNvSpPr>
          <p:nvPr>
            <p:ph type="sldImg"/>
          </p:nvPr>
        </p:nvSpPr>
        <p:spPr>
          <a:xfrm>
            <a:off x="1144588" y="685800"/>
            <a:ext cx="4572000" cy="3429000"/>
          </a:xfrm>
          <a:ln/>
        </p:spPr>
      </p:sp>
      <p:sp>
        <p:nvSpPr>
          <p:cNvPr id="2150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BD25A45-5017-4597-85F3-EC5C0A1AFE0A}" type="slidenum">
              <a:rPr lang="ar-SA"/>
              <a:pPr/>
              <a:t>702</a:t>
            </a:fld>
            <a:endParaRPr lang="en-CA"/>
          </a:p>
        </p:txBody>
      </p:sp>
      <p:sp>
        <p:nvSpPr>
          <p:cNvPr id="2364418" name="Rectangle 2"/>
          <p:cNvSpPr>
            <a:spLocks noGrp="1" noRot="1" noChangeAspect="1" noChangeArrowheads="1" noTextEdit="1"/>
          </p:cNvSpPr>
          <p:nvPr>
            <p:ph type="sldImg"/>
          </p:nvPr>
        </p:nvSpPr>
        <p:spPr>
          <a:xfrm>
            <a:off x="1144588" y="685800"/>
            <a:ext cx="4572000" cy="3429000"/>
          </a:xfrm>
          <a:ln/>
        </p:spPr>
      </p:sp>
      <p:sp>
        <p:nvSpPr>
          <p:cNvPr id="236441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70C3A91-35B4-49D1-8F0B-CB8F1533F0AC}" type="slidenum">
              <a:rPr lang="ar-SA"/>
              <a:pPr/>
              <a:t>713</a:t>
            </a:fld>
            <a:endParaRPr lang="en-CA"/>
          </a:p>
        </p:txBody>
      </p:sp>
      <p:sp>
        <p:nvSpPr>
          <p:cNvPr id="2376706" name="Rectangle 2"/>
          <p:cNvSpPr>
            <a:spLocks noGrp="1" noRot="1" noChangeAspect="1" noChangeArrowheads="1" noTextEdit="1"/>
          </p:cNvSpPr>
          <p:nvPr>
            <p:ph type="sldImg"/>
          </p:nvPr>
        </p:nvSpPr>
        <p:spPr>
          <a:xfrm>
            <a:off x="1144588" y="685800"/>
            <a:ext cx="4572000" cy="3429000"/>
          </a:xfrm>
          <a:ln/>
        </p:spPr>
      </p:sp>
      <p:sp>
        <p:nvSpPr>
          <p:cNvPr id="23767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AAE038E-4B15-47F3-8FC2-4EEACDC68AEB}" type="slidenum">
              <a:rPr lang="ar-SA"/>
              <a:pPr/>
              <a:t>720</a:t>
            </a:fld>
            <a:endParaRPr lang="en-CA"/>
          </a:p>
        </p:txBody>
      </p:sp>
      <p:sp>
        <p:nvSpPr>
          <p:cNvPr id="2384898" name="Rectangle 2"/>
          <p:cNvSpPr>
            <a:spLocks noGrp="1" noRot="1" noChangeAspect="1" noChangeArrowheads="1" noTextEdit="1"/>
          </p:cNvSpPr>
          <p:nvPr>
            <p:ph type="sldImg"/>
          </p:nvPr>
        </p:nvSpPr>
        <p:spPr>
          <a:xfrm>
            <a:off x="1144588" y="685800"/>
            <a:ext cx="4572000" cy="3429000"/>
          </a:xfrm>
          <a:ln/>
        </p:spPr>
      </p:sp>
      <p:sp>
        <p:nvSpPr>
          <p:cNvPr id="23848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1BF75D1-6F60-4EFB-9767-77C7DB190493}" type="slidenum">
              <a:rPr lang="ar-SA"/>
              <a:pPr/>
              <a:t>760</a:t>
            </a:fld>
            <a:endParaRPr lang="en-CA"/>
          </a:p>
        </p:txBody>
      </p:sp>
      <p:sp>
        <p:nvSpPr>
          <p:cNvPr id="1113090" name="Rectangle 2"/>
          <p:cNvSpPr>
            <a:spLocks noGrp="1" noRot="1" noChangeAspect="1" noChangeArrowheads="1" noTextEdit="1"/>
          </p:cNvSpPr>
          <p:nvPr>
            <p:ph type="sldImg"/>
          </p:nvPr>
        </p:nvSpPr>
        <p:spPr>
          <a:xfrm>
            <a:off x="1144588" y="685800"/>
            <a:ext cx="4572000" cy="3429000"/>
          </a:xfrm>
          <a:ln/>
        </p:spPr>
      </p:sp>
      <p:sp>
        <p:nvSpPr>
          <p:cNvPr id="111309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FCAB9FB-66A6-467A-9F27-E1E38A36A6B2}" type="slidenum">
              <a:rPr lang="ar-SA"/>
              <a:pPr/>
              <a:t>769</a:t>
            </a:fld>
            <a:endParaRPr lang="en-CA"/>
          </a:p>
        </p:txBody>
      </p:sp>
      <p:sp>
        <p:nvSpPr>
          <p:cNvPr id="1120258" name="Rectangle 2"/>
          <p:cNvSpPr>
            <a:spLocks noGrp="1" noRot="1" noChangeAspect="1" noChangeArrowheads="1" noTextEdit="1"/>
          </p:cNvSpPr>
          <p:nvPr>
            <p:ph type="sldImg"/>
          </p:nvPr>
        </p:nvSpPr>
        <p:spPr>
          <a:xfrm>
            <a:off x="1144588" y="685800"/>
            <a:ext cx="4572000" cy="3429000"/>
          </a:xfrm>
          <a:ln/>
        </p:spPr>
      </p:sp>
      <p:sp>
        <p:nvSpPr>
          <p:cNvPr id="11202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A96219C-ACBA-4871-9566-6B877A02FA29}" type="slidenum">
              <a:rPr lang="ar-SA"/>
              <a:pPr/>
              <a:t>775</a:t>
            </a:fld>
            <a:endParaRPr lang="en-CA"/>
          </a:p>
        </p:txBody>
      </p:sp>
      <p:sp>
        <p:nvSpPr>
          <p:cNvPr id="1130498" name="Rectangle 2"/>
          <p:cNvSpPr>
            <a:spLocks noGrp="1" noRot="1" noChangeAspect="1" noChangeArrowheads="1" noTextEdit="1"/>
          </p:cNvSpPr>
          <p:nvPr>
            <p:ph type="sldImg"/>
          </p:nvPr>
        </p:nvSpPr>
        <p:spPr>
          <a:xfrm>
            <a:off x="1144588" y="685800"/>
            <a:ext cx="4572000" cy="3429000"/>
          </a:xfrm>
          <a:ln/>
        </p:spPr>
      </p:sp>
      <p:sp>
        <p:nvSpPr>
          <p:cNvPr id="11304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B746FA1-094D-4DEF-8132-8589CB80BD67}" type="slidenum">
              <a:rPr lang="ar-SA"/>
              <a:pPr/>
              <a:t>812</a:t>
            </a:fld>
            <a:endParaRPr lang="en-CA"/>
          </a:p>
        </p:txBody>
      </p:sp>
      <p:sp>
        <p:nvSpPr>
          <p:cNvPr id="2436098" name="Rectangle 2"/>
          <p:cNvSpPr>
            <a:spLocks noGrp="1" noRot="1" noChangeAspect="1" noChangeArrowheads="1" noTextEdit="1"/>
          </p:cNvSpPr>
          <p:nvPr>
            <p:ph type="sldImg"/>
          </p:nvPr>
        </p:nvSpPr>
        <p:spPr>
          <a:xfrm>
            <a:off x="1144588" y="685800"/>
            <a:ext cx="4572000" cy="3429000"/>
          </a:xfrm>
          <a:ln/>
        </p:spPr>
      </p:sp>
      <p:sp>
        <p:nvSpPr>
          <p:cNvPr id="24360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F433A98-F068-4A68-BEED-A6AEDB3ED9E3}" type="slidenum">
              <a:rPr lang="ar-SA"/>
              <a:pPr/>
              <a:t>820</a:t>
            </a:fld>
            <a:endParaRPr lang="en-CA"/>
          </a:p>
        </p:txBody>
      </p:sp>
      <p:sp>
        <p:nvSpPr>
          <p:cNvPr id="2445314" name="Rectangle 2"/>
          <p:cNvSpPr>
            <a:spLocks noGrp="1" noRot="1" noChangeAspect="1" noChangeArrowheads="1" noTextEdit="1"/>
          </p:cNvSpPr>
          <p:nvPr>
            <p:ph type="sldImg"/>
          </p:nvPr>
        </p:nvSpPr>
        <p:spPr>
          <a:xfrm>
            <a:off x="1144588" y="685800"/>
            <a:ext cx="4572000" cy="3429000"/>
          </a:xfrm>
          <a:ln/>
        </p:spPr>
      </p:sp>
      <p:sp>
        <p:nvSpPr>
          <p:cNvPr id="244531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D66178F-EE78-4313-BD8E-34AB703B1427}" type="slidenum">
              <a:rPr lang="ar-SA"/>
              <a:pPr/>
              <a:t>826</a:t>
            </a:fld>
            <a:endParaRPr lang="en-CA"/>
          </a:p>
        </p:txBody>
      </p:sp>
      <p:sp>
        <p:nvSpPr>
          <p:cNvPr id="2452482" name="Rectangle 2"/>
          <p:cNvSpPr>
            <a:spLocks noGrp="1" noRot="1" noChangeAspect="1" noChangeArrowheads="1" noTextEdit="1"/>
          </p:cNvSpPr>
          <p:nvPr>
            <p:ph type="sldImg"/>
          </p:nvPr>
        </p:nvSpPr>
        <p:spPr>
          <a:xfrm>
            <a:off x="1144588" y="685800"/>
            <a:ext cx="4572000" cy="3429000"/>
          </a:xfrm>
          <a:ln/>
        </p:spPr>
      </p:sp>
      <p:sp>
        <p:nvSpPr>
          <p:cNvPr id="245248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097569D-991C-42B0-A0B7-B3EAB79A2B02}" type="slidenum">
              <a:rPr lang="ar-SA"/>
              <a:pPr/>
              <a:t>854</a:t>
            </a:fld>
            <a:endParaRPr lang="en-CA"/>
          </a:p>
        </p:txBody>
      </p:sp>
      <p:sp>
        <p:nvSpPr>
          <p:cNvPr id="1209346" name="Rectangle 2"/>
          <p:cNvSpPr>
            <a:spLocks noGrp="1" noRot="1" noChangeAspect="1" noChangeArrowheads="1" noTextEdit="1"/>
          </p:cNvSpPr>
          <p:nvPr>
            <p:ph type="sldImg"/>
          </p:nvPr>
        </p:nvSpPr>
        <p:spPr>
          <a:xfrm>
            <a:off x="1144588" y="685800"/>
            <a:ext cx="4572000" cy="3429000"/>
          </a:xfrm>
          <a:ln/>
        </p:spPr>
      </p:sp>
      <p:sp>
        <p:nvSpPr>
          <p:cNvPr id="12093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C75F202-D8D5-4DA2-BB97-B2866E058D4B}" type="slidenum">
              <a:rPr lang="ar-SA"/>
              <a:pPr/>
              <a:t>865</a:t>
            </a:fld>
            <a:endParaRPr lang="en-CA"/>
          </a:p>
        </p:txBody>
      </p:sp>
      <p:sp>
        <p:nvSpPr>
          <p:cNvPr id="1221634" name="Rectangle 2"/>
          <p:cNvSpPr>
            <a:spLocks noGrp="1" noRot="1" noChangeAspect="1" noChangeArrowheads="1" noTextEdit="1"/>
          </p:cNvSpPr>
          <p:nvPr>
            <p:ph type="sldImg"/>
          </p:nvPr>
        </p:nvSpPr>
        <p:spPr>
          <a:xfrm>
            <a:off x="1144588" y="685800"/>
            <a:ext cx="4572000" cy="3429000"/>
          </a:xfrm>
          <a:ln/>
        </p:spPr>
      </p:sp>
      <p:sp>
        <p:nvSpPr>
          <p:cNvPr id="12216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301DA61-D7F9-4B63-BB97-C0B73B84E63A}" type="slidenum">
              <a:rPr lang="ar-SA"/>
              <a:pPr/>
              <a:t>873</a:t>
            </a:fld>
            <a:endParaRPr lang="en-CA"/>
          </a:p>
        </p:txBody>
      </p:sp>
      <p:sp>
        <p:nvSpPr>
          <p:cNvPr id="1230850" name="Rectangle 2"/>
          <p:cNvSpPr>
            <a:spLocks noGrp="1" noRot="1" noChangeAspect="1" noChangeArrowheads="1" noTextEdit="1"/>
          </p:cNvSpPr>
          <p:nvPr>
            <p:ph type="sldImg"/>
          </p:nvPr>
        </p:nvSpPr>
        <p:spPr>
          <a:xfrm>
            <a:off x="1144588" y="685800"/>
            <a:ext cx="4572000" cy="3429000"/>
          </a:xfrm>
          <a:ln/>
        </p:spPr>
      </p:sp>
      <p:sp>
        <p:nvSpPr>
          <p:cNvPr id="12308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2F482CE-5078-4579-ACCB-AD3CFB6874DB}" type="slidenum">
              <a:rPr lang="ar-SA"/>
              <a:pPr/>
              <a:t>910</a:t>
            </a:fld>
            <a:endParaRPr lang="en-CA"/>
          </a:p>
        </p:txBody>
      </p:sp>
      <p:sp>
        <p:nvSpPr>
          <p:cNvPr id="2480130" name="Rectangle 2"/>
          <p:cNvSpPr>
            <a:spLocks noGrp="1" noRot="1" noChangeAspect="1" noChangeArrowheads="1" noTextEdit="1"/>
          </p:cNvSpPr>
          <p:nvPr>
            <p:ph type="sldImg"/>
          </p:nvPr>
        </p:nvSpPr>
        <p:spPr>
          <a:xfrm>
            <a:off x="1144588" y="685800"/>
            <a:ext cx="4572000" cy="3429000"/>
          </a:xfrm>
          <a:ln/>
        </p:spPr>
      </p:sp>
      <p:sp>
        <p:nvSpPr>
          <p:cNvPr id="248013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445A822-7C9C-47CA-8720-4106146A128E}" type="slidenum">
              <a:rPr lang="ar-SA"/>
              <a:pPr/>
              <a:t>925</a:t>
            </a:fld>
            <a:endParaRPr lang="en-CA"/>
          </a:p>
        </p:txBody>
      </p:sp>
      <p:sp>
        <p:nvSpPr>
          <p:cNvPr id="2496514" name="Rectangle 2"/>
          <p:cNvSpPr>
            <a:spLocks noGrp="1" noRot="1" noChangeAspect="1" noChangeArrowheads="1" noTextEdit="1"/>
          </p:cNvSpPr>
          <p:nvPr>
            <p:ph type="sldImg"/>
          </p:nvPr>
        </p:nvSpPr>
        <p:spPr>
          <a:xfrm>
            <a:off x="1144588" y="685800"/>
            <a:ext cx="4572000" cy="3429000"/>
          </a:xfrm>
          <a:ln/>
        </p:spPr>
      </p:sp>
      <p:sp>
        <p:nvSpPr>
          <p:cNvPr id="249651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B3362C6-7780-4C40-B319-A8D4B9F758C4}" type="slidenum">
              <a:rPr lang="ar-SA"/>
              <a:pPr/>
              <a:t>935</a:t>
            </a:fld>
            <a:endParaRPr lang="en-CA"/>
          </a:p>
        </p:txBody>
      </p:sp>
      <p:sp>
        <p:nvSpPr>
          <p:cNvPr id="2507778" name="Rectangle 2"/>
          <p:cNvSpPr>
            <a:spLocks noGrp="1" noRot="1" noChangeAspect="1" noChangeArrowheads="1" noTextEdit="1"/>
          </p:cNvSpPr>
          <p:nvPr>
            <p:ph type="sldImg"/>
          </p:nvPr>
        </p:nvSpPr>
        <p:spPr>
          <a:xfrm>
            <a:off x="1144588" y="685800"/>
            <a:ext cx="4572000" cy="3429000"/>
          </a:xfrm>
          <a:ln/>
        </p:spPr>
      </p:sp>
      <p:sp>
        <p:nvSpPr>
          <p:cNvPr id="250777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4A314D7-3E17-4F6D-9585-0DF78C9C72DC}" type="slidenum">
              <a:rPr lang="ar-SA"/>
              <a:pPr/>
              <a:t>975</a:t>
            </a:fld>
            <a:endParaRPr lang="en-CA"/>
          </a:p>
        </p:txBody>
      </p:sp>
      <p:sp>
        <p:nvSpPr>
          <p:cNvPr id="2547714" name="Rectangle 2"/>
          <p:cNvSpPr>
            <a:spLocks noGrp="1" noRot="1" noChangeAspect="1" noChangeArrowheads="1" noTextEdit="1"/>
          </p:cNvSpPr>
          <p:nvPr>
            <p:ph type="sldImg"/>
          </p:nvPr>
        </p:nvSpPr>
        <p:spPr>
          <a:xfrm>
            <a:off x="1144588" y="685800"/>
            <a:ext cx="4572000" cy="3429000"/>
          </a:xfrm>
          <a:ln/>
        </p:spPr>
      </p:sp>
      <p:sp>
        <p:nvSpPr>
          <p:cNvPr id="254771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1C2F94E-0463-4B89-AA6F-770ED7746024}" type="slidenum">
              <a:rPr lang="ar-SA"/>
              <a:pPr/>
              <a:t>986</a:t>
            </a:fld>
            <a:endParaRPr lang="en-CA"/>
          </a:p>
        </p:txBody>
      </p:sp>
      <p:sp>
        <p:nvSpPr>
          <p:cNvPr id="2560002" name="Rectangle 2"/>
          <p:cNvSpPr>
            <a:spLocks noGrp="1" noRot="1" noChangeAspect="1" noChangeArrowheads="1" noTextEdit="1"/>
          </p:cNvSpPr>
          <p:nvPr>
            <p:ph type="sldImg"/>
          </p:nvPr>
        </p:nvSpPr>
        <p:spPr>
          <a:xfrm>
            <a:off x="1144588" y="685800"/>
            <a:ext cx="4572000" cy="3429000"/>
          </a:xfrm>
          <a:ln/>
        </p:spPr>
      </p:sp>
      <p:sp>
        <p:nvSpPr>
          <p:cNvPr id="25600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FF23B11-0E8E-4E62-8C80-C76246DDABBB}" type="slidenum">
              <a:rPr lang="ar-SA"/>
              <a:pPr/>
              <a:t>994</a:t>
            </a:fld>
            <a:endParaRPr lang="en-CA"/>
          </a:p>
        </p:txBody>
      </p:sp>
      <p:sp>
        <p:nvSpPr>
          <p:cNvPr id="2569218" name="Rectangle 2"/>
          <p:cNvSpPr>
            <a:spLocks noGrp="1" noRot="1" noChangeAspect="1" noChangeArrowheads="1" noTextEdit="1"/>
          </p:cNvSpPr>
          <p:nvPr>
            <p:ph type="sldImg"/>
          </p:nvPr>
        </p:nvSpPr>
        <p:spPr>
          <a:xfrm>
            <a:off x="1144588" y="685800"/>
            <a:ext cx="4572000" cy="3429000"/>
          </a:xfrm>
          <a:ln/>
        </p:spPr>
      </p:sp>
      <p:sp>
        <p:nvSpPr>
          <p:cNvPr id="256921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A433E87-1E53-4413-9122-A2B1AE5C8A6F}" type="slidenum">
              <a:rPr lang="ar-SA"/>
              <a:pPr/>
              <a:t>1030</a:t>
            </a:fld>
            <a:endParaRPr lang="en-CA"/>
          </a:p>
        </p:txBody>
      </p:sp>
      <p:sp>
        <p:nvSpPr>
          <p:cNvPr id="2605058" name="Rectangle 2"/>
          <p:cNvSpPr>
            <a:spLocks noGrp="1" noRot="1" noChangeAspect="1" noChangeArrowheads="1" noTextEdit="1"/>
          </p:cNvSpPr>
          <p:nvPr>
            <p:ph type="sldImg"/>
          </p:nvPr>
        </p:nvSpPr>
        <p:spPr>
          <a:xfrm>
            <a:off x="1144588" y="685800"/>
            <a:ext cx="4572000" cy="3429000"/>
          </a:xfrm>
          <a:ln/>
        </p:spPr>
      </p:sp>
      <p:sp>
        <p:nvSpPr>
          <p:cNvPr id="26050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94B4B26-DC38-4F59-9062-FACE807FB637}" type="slidenum">
              <a:rPr lang="ar-SA"/>
              <a:pPr/>
              <a:t>1038</a:t>
            </a:fld>
            <a:endParaRPr lang="en-CA"/>
          </a:p>
        </p:txBody>
      </p:sp>
      <p:sp>
        <p:nvSpPr>
          <p:cNvPr id="2614274" name="Rectangle 2"/>
          <p:cNvSpPr>
            <a:spLocks noGrp="1" noRot="1" noChangeAspect="1" noChangeArrowheads="1" noTextEdit="1"/>
          </p:cNvSpPr>
          <p:nvPr>
            <p:ph type="sldImg"/>
          </p:nvPr>
        </p:nvSpPr>
        <p:spPr>
          <a:xfrm>
            <a:off x="1144588" y="685800"/>
            <a:ext cx="4572000" cy="3429000"/>
          </a:xfrm>
          <a:ln/>
        </p:spPr>
      </p:sp>
      <p:sp>
        <p:nvSpPr>
          <p:cNvPr id="26142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69919AA-317A-4378-98FB-FA69FAB26C9C}" type="slidenum">
              <a:rPr lang="ar-SA"/>
              <a:pPr/>
              <a:t>1044</a:t>
            </a:fld>
            <a:endParaRPr lang="en-CA"/>
          </a:p>
        </p:txBody>
      </p:sp>
      <p:sp>
        <p:nvSpPr>
          <p:cNvPr id="2621442" name="Rectangle 2"/>
          <p:cNvSpPr>
            <a:spLocks noGrp="1" noRot="1" noChangeAspect="1" noChangeArrowheads="1" noTextEdit="1"/>
          </p:cNvSpPr>
          <p:nvPr>
            <p:ph type="sldImg"/>
          </p:nvPr>
        </p:nvSpPr>
        <p:spPr>
          <a:xfrm>
            <a:off x="1144588" y="685800"/>
            <a:ext cx="4572000" cy="3429000"/>
          </a:xfrm>
          <a:ln/>
        </p:spPr>
      </p:sp>
      <p:sp>
        <p:nvSpPr>
          <p:cNvPr id="26214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66F9B74-6012-4060-BFF1-71863A606586}" type="slidenum">
              <a:rPr lang="ar-SA"/>
              <a:pPr/>
              <a:t>1071</a:t>
            </a:fld>
            <a:endParaRPr lang="en-CA"/>
          </a:p>
        </p:txBody>
      </p:sp>
      <p:sp>
        <p:nvSpPr>
          <p:cNvPr id="1439746" name="Rectangle 2"/>
          <p:cNvSpPr>
            <a:spLocks noGrp="1" noRot="1" noChangeAspect="1" noChangeArrowheads="1" noTextEdit="1"/>
          </p:cNvSpPr>
          <p:nvPr>
            <p:ph type="sldImg"/>
          </p:nvPr>
        </p:nvSpPr>
        <p:spPr>
          <a:xfrm>
            <a:off x="1144588" y="685800"/>
            <a:ext cx="4572000" cy="3429000"/>
          </a:xfrm>
          <a:ln/>
        </p:spPr>
      </p:sp>
      <p:sp>
        <p:nvSpPr>
          <p:cNvPr id="14397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52801E5-CE5C-4939-B183-89CC1EDB5BDC}" type="slidenum">
              <a:rPr lang="ar-SA"/>
              <a:pPr/>
              <a:t>1083</a:t>
            </a:fld>
            <a:endParaRPr lang="en-CA"/>
          </a:p>
        </p:txBody>
      </p:sp>
      <p:sp>
        <p:nvSpPr>
          <p:cNvPr id="1453058" name="Rectangle 2"/>
          <p:cNvSpPr>
            <a:spLocks noGrp="1" noRot="1" noChangeAspect="1" noChangeArrowheads="1" noTextEdit="1"/>
          </p:cNvSpPr>
          <p:nvPr>
            <p:ph type="sldImg"/>
          </p:nvPr>
        </p:nvSpPr>
        <p:spPr>
          <a:xfrm>
            <a:off x="1144588" y="685800"/>
            <a:ext cx="4572000" cy="3429000"/>
          </a:xfrm>
          <a:ln/>
        </p:spPr>
      </p:sp>
      <p:sp>
        <p:nvSpPr>
          <p:cNvPr id="14530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FAF7A4C-F858-43A8-B6B9-6A0A2BC8F8B7}" type="slidenum">
              <a:rPr lang="ar-SA"/>
              <a:pPr/>
              <a:t>1093</a:t>
            </a:fld>
            <a:endParaRPr lang="en-CA"/>
          </a:p>
        </p:txBody>
      </p:sp>
      <p:sp>
        <p:nvSpPr>
          <p:cNvPr id="1464322" name="Rectangle 2"/>
          <p:cNvSpPr>
            <a:spLocks noGrp="1" noRot="1" noChangeAspect="1" noChangeArrowheads="1" noTextEdit="1"/>
          </p:cNvSpPr>
          <p:nvPr>
            <p:ph type="sldImg"/>
          </p:nvPr>
        </p:nvSpPr>
        <p:spPr>
          <a:xfrm>
            <a:off x="1144588" y="685800"/>
            <a:ext cx="4572000" cy="3429000"/>
          </a:xfrm>
          <a:ln/>
        </p:spPr>
      </p:sp>
      <p:sp>
        <p:nvSpPr>
          <p:cNvPr id="146432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BD4160A-F827-466E-8013-F7968377CAEC}" type="slidenum">
              <a:rPr lang="ar-SA"/>
              <a:pPr/>
              <a:t>1128</a:t>
            </a:fld>
            <a:endParaRPr lang="en-CA"/>
          </a:p>
        </p:txBody>
      </p:sp>
      <p:sp>
        <p:nvSpPr>
          <p:cNvPr id="2653186" name="Rectangle 2"/>
          <p:cNvSpPr>
            <a:spLocks noGrp="1" noRot="1" noChangeAspect="1" noChangeArrowheads="1" noTextEdit="1"/>
          </p:cNvSpPr>
          <p:nvPr>
            <p:ph type="sldImg"/>
          </p:nvPr>
        </p:nvSpPr>
        <p:spPr>
          <a:xfrm>
            <a:off x="1144588" y="685800"/>
            <a:ext cx="4572000" cy="3429000"/>
          </a:xfrm>
          <a:ln/>
        </p:spPr>
      </p:sp>
      <p:sp>
        <p:nvSpPr>
          <p:cNvPr id="26531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9621C53-DFD0-423E-AB64-3F01C5BE0CE1}" type="slidenum">
              <a:rPr lang="ar-SA"/>
              <a:pPr/>
              <a:t>1136</a:t>
            </a:fld>
            <a:endParaRPr lang="en-CA"/>
          </a:p>
        </p:txBody>
      </p:sp>
      <p:sp>
        <p:nvSpPr>
          <p:cNvPr id="2662402" name="Rectangle 2"/>
          <p:cNvSpPr>
            <a:spLocks noGrp="1" noRot="1" noChangeAspect="1" noChangeArrowheads="1" noTextEdit="1"/>
          </p:cNvSpPr>
          <p:nvPr>
            <p:ph type="sldImg"/>
          </p:nvPr>
        </p:nvSpPr>
        <p:spPr>
          <a:xfrm>
            <a:off x="1144588" y="685800"/>
            <a:ext cx="4572000" cy="3429000"/>
          </a:xfrm>
          <a:ln/>
        </p:spPr>
      </p:sp>
      <p:sp>
        <p:nvSpPr>
          <p:cNvPr id="26624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4E946C8-A718-40CB-AD2C-CD35CB15080E}" type="slidenum">
              <a:rPr lang="ar-SA"/>
              <a:pPr/>
              <a:t>1146</a:t>
            </a:fld>
            <a:endParaRPr lang="en-CA"/>
          </a:p>
        </p:txBody>
      </p:sp>
      <p:sp>
        <p:nvSpPr>
          <p:cNvPr id="2673666" name="Rectangle 2"/>
          <p:cNvSpPr>
            <a:spLocks noGrp="1" noRot="1" noChangeAspect="1" noChangeArrowheads="1" noTextEdit="1"/>
          </p:cNvSpPr>
          <p:nvPr>
            <p:ph type="sldImg"/>
          </p:nvPr>
        </p:nvSpPr>
        <p:spPr>
          <a:xfrm>
            <a:off x="1144588" y="685800"/>
            <a:ext cx="4572000" cy="3429000"/>
          </a:xfrm>
          <a:ln/>
        </p:spPr>
      </p:sp>
      <p:sp>
        <p:nvSpPr>
          <p:cNvPr id="26736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AFD68F5-5725-47A6-B331-F7FE71317CB2}" type="slidenum">
              <a:rPr lang="ar-SA"/>
              <a:pPr/>
              <a:t>1182</a:t>
            </a:fld>
            <a:endParaRPr lang="en-CA"/>
          </a:p>
        </p:txBody>
      </p:sp>
      <p:sp>
        <p:nvSpPr>
          <p:cNvPr id="251906" name="Rectangle 2"/>
          <p:cNvSpPr>
            <a:spLocks noGrp="1" noRot="1" noChangeAspect="1" noChangeArrowheads="1" noTextEdit="1"/>
          </p:cNvSpPr>
          <p:nvPr>
            <p:ph type="sldImg"/>
          </p:nvPr>
        </p:nvSpPr>
        <p:spPr>
          <a:xfrm>
            <a:off x="1144588" y="685800"/>
            <a:ext cx="4572000" cy="3429000"/>
          </a:xfrm>
          <a:ln/>
        </p:spPr>
      </p:sp>
      <p:sp>
        <p:nvSpPr>
          <p:cNvPr id="2519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7E2EFAD-3240-41CF-BFE1-E053A87CD756}" type="slidenum">
              <a:rPr lang="ar-SA"/>
              <a:pPr/>
              <a:t>1193</a:t>
            </a:fld>
            <a:endParaRPr lang="en-CA"/>
          </a:p>
        </p:txBody>
      </p:sp>
      <p:sp>
        <p:nvSpPr>
          <p:cNvPr id="256002" name="Rectangle 2"/>
          <p:cNvSpPr>
            <a:spLocks noGrp="1" noRot="1" noChangeAspect="1" noChangeArrowheads="1" noTextEdit="1"/>
          </p:cNvSpPr>
          <p:nvPr>
            <p:ph type="sldImg"/>
          </p:nvPr>
        </p:nvSpPr>
        <p:spPr>
          <a:xfrm>
            <a:off x="1144588" y="685800"/>
            <a:ext cx="4572000" cy="3429000"/>
          </a:xfrm>
          <a:ln/>
        </p:spPr>
      </p:sp>
      <p:sp>
        <p:nvSpPr>
          <p:cNvPr id="2560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0BC69C1-185D-4FAE-B016-5C3DC9D1C6B0}" type="slidenum">
              <a:rPr lang="ar-SA"/>
              <a:pPr/>
              <a:t>1201</a:t>
            </a:fld>
            <a:endParaRPr lang="en-CA"/>
          </a:p>
        </p:txBody>
      </p:sp>
      <p:sp>
        <p:nvSpPr>
          <p:cNvPr id="260098" name="Rectangle 2"/>
          <p:cNvSpPr>
            <a:spLocks noGrp="1" noRot="1" noChangeAspect="1" noChangeArrowheads="1" noTextEdit="1"/>
          </p:cNvSpPr>
          <p:nvPr>
            <p:ph type="sldImg"/>
          </p:nvPr>
        </p:nvSpPr>
        <p:spPr>
          <a:xfrm>
            <a:off x="1144588" y="685800"/>
            <a:ext cx="4572000" cy="3429000"/>
          </a:xfrm>
          <a:ln/>
        </p:spPr>
      </p:sp>
      <p:sp>
        <p:nvSpPr>
          <p:cNvPr id="2600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924A941-0EAF-49C3-A7B5-A5E4865545DE}" type="slidenum">
              <a:rPr lang="ar-SA"/>
              <a:pPr/>
              <a:t>1242</a:t>
            </a:fld>
            <a:endParaRPr lang="en-CA"/>
          </a:p>
        </p:txBody>
      </p:sp>
      <p:sp>
        <p:nvSpPr>
          <p:cNvPr id="2711554" name="Rectangle 2"/>
          <p:cNvSpPr>
            <a:spLocks noGrp="1" noRot="1" noChangeAspect="1" noChangeArrowheads="1" noTextEdit="1"/>
          </p:cNvSpPr>
          <p:nvPr>
            <p:ph type="sldImg"/>
          </p:nvPr>
        </p:nvSpPr>
        <p:spPr>
          <a:xfrm>
            <a:off x="1144588" y="685800"/>
            <a:ext cx="4572000" cy="3429000"/>
          </a:xfrm>
          <a:ln/>
        </p:spPr>
      </p:sp>
      <p:sp>
        <p:nvSpPr>
          <p:cNvPr id="27115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8204808-2E85-41B5-8381-C5A0EE1120BF}" type="slidenum">
              <a:rPr lang="ar-SA"/>
              <a:pPr/>
              <a:t>1260</a:t>
            </a:fld>
            <a:endParaRPr lang="en-CA"/>
          </a:p>
        </p:txBody>
      </p:sp>
      <p:sp>
        <p:nvSpPr>
          <p:cNvPr id="2731010" name="Rectangle 2"/>
          <p:cNvSpPr>
            <a:spLocks noGrp="1" noRot="1" noChangeAspect="1" noChangeArrowheads="1" noTextEdit="1"/>
          </p:cNvSpPr>
          <p:nvPr>
            <p:ph type="sldImg"/>
          </p:nvPr>
        </p:nvSpPr>
        <p:spPr>
          <a:xfrm>
            <a:off x="1144588" y="685800"/>
            <a:ext cx="4572000" cy="3429000"/>
          </a:xfrm>
          <a:ln/>
        </p:spPr>
      </p:sp>
      <p:sp>
        <p:nvSpPr>
          <p:cNvPr id="273101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5C5C32B-8424-4B99-8CF7-8882FA9D0E94}" type="slidenum">
              <a:rPr lang="ar-SA"/>
              <a:pPr/>
              <a:t>1270</a:t>
            </a:fld>
            <a:endParaRPr lang="en-CA"/>
          </a:p>
        </p:txBody>
      </p:sp>
      <p:sp>
        <p:nvSpPr>
          <p:cNvPr id="2742274" name="Rectangle 2"/>
          <p:cNvSpPr>
            <a:spLocks noGrp="1" noRot="1" noChangeAspect="1" noChangeArrowheads="1" noTextEdit="1"/>
          </p:cNvSpPr>
          <p:nvPr>
            <p:ph type="sldImg"/>
          </p:nvPr>
        </p:nvSpPr>
        <p:spPr>
          <a:xfrm>
            <a:off x="1144588" y="685800"/>
            <a:ext cx="4572000" cy="3429000"/>
          </a:xfrm>
          <a:ln/>
        </p:spPr>
      </p:sp>
      <p:sp>
        <p:nvSpPr>
          <p:cNvPr id="27422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8CCD2B8-5D53-406E-BE96-9893435D1BE0}" type="slidenum">
              <a:rPr lang="ar-SA"/>
              <a:pPr/>
              <a:t>1307</a:t>
            </a:fld>
            <a:endParaRPr lang="en-CA"/>
          </a:p>
        </p:txBody>
      </p:sp>
      <p:sp>
        <p:nvSpPr>
          <p:cNvPr id="1631234" name="Rectangle 2"/>
          <p:cNvSpPr>
            <a:spLocks noGrp="1" noRot="1" noChangeAspect="1" noChangeArrowheads="1" noTextEdit="1"/>
          </p:cNvSpPr>
          <p:nvPr>
            <p:ph type="sldImg"/>
          </p:nvPr>
        </p:nvSpPr>
        <p:spPr>
          <a:xfrm>
            <a:off x="1144588" y="685800"/>
            <a:ext cx="4572000" cy="3429000"/>
          </a:xfrm>
          <a:ln/>
        </p:spPr>
      </p:sp>
      <p:sp>
        <p:nvSpPr>
          <p:cNvPr id="16312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55722C5-769D-42C6-B86C-EBA1EBD494F3}" type="slidenum">
              <a:rPr lang="ar-SA"/>
              <a:pPr/>
              <a:t>1315</a:t>
            </a:fld>
            <a:endParaRPr lang="en-CA"/>
          </a:p>
        </p:txBody>
      </p:sp>
      <p:sp>
        <p:nvSpPr>
          <p:cNvPr id="1640450" name="Rectangle 2"/>
          <p:cNvSpPr>
            <a:spLocks noGrp="1" noRot="1" noChangeAspect="1" noChangeArrowheads="1" noTextEdit="1"/>
          </p:cNvSpPr>
          <p:nvPr>
            <p:ph type="sldImg"/>
          </p:nvPr>
        </p:nvSpPr>
        <p:spPr>
          <a:xfrm>
            <a:off x="1144588" y="685800"/>
            <a:ext cx="4572000" cy="3429000"/>
          </a:xfrm>
          <a:ln/>
        </p:spPr>
      </p:sp>
      <p:sp>
        <p:nvSpPr>
          <p:cNvPr id="16404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B5F5742-E4CF-47E1-A74A-A1205F700391}" type="slidenum">
              <a:rPr lang="ar-SA"/>
              <a:pPr/>
              <a:t>1323</a:t>
            </a:fld>
            <a:endParaRPr lang="en-CA"/>
          </a:p>
        </p:txBody>
      </p:sp>
      <p:sp>
        <p:nvSpPr>
          <p:cNvPr id="1649666" name="Rectangle 2"/>
          <p:cNvSpPr>
            <a:spLocks noGrp="1" noRot="1" noChangeAspect="1" noChangeArrowheads="1" noTextEdit="1"/>
          </p:cNvSpPr>
          <p:nvPr>
            <p:ph type="sldImg"/>
          </p:nvPr>
        </p:nvSpPr>
        <p:spPr>
          <a:xfrm>
            <a:off x="1144588" y="685800"/>
            <a:ext cx="4572000" cy="3429000"/>
          </a:xfrm>
          <a:ln/>
        </p:spPr>
      </p:sp>
      <p:sp>
        <p:nvSpPr>
          <p:cNvPr id="16496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77C8663-5BD9-48CA-BF09-A7F16471C3EF}" type="slidenum">
              <a:rPr lang="ar-SA"/>
              <a:pPr/>
              <a:t>1351</a:t>
            </a:fld>
            <a:endParaRPr lang="en-CA"/>
          </a:p>
        </p:txBody>
      </p:sp>
      <p:sp>
        <p:nvSpPr>
          <p:cNvPr id="2772994" name="Rectangle 2"/>
          <p:cNvSpPr>
            <a:spLocks noGrp="1" noRot="1" noChangeAspect="1" noChangeArrowheads="1" noTextEdit="1"/>
          </p:cNvSpPr>
          <p:nvPr>
            <p:ph type="sldImg"/>
          </p:nvPr>
        </p:nvSpPr>
        <p:spPr>
          <a:xfrm>
            <a:off x="1144588" y="685800"/>
            <a:ext cx="4572000" cy="3429000"/>
          </a:xfrm>
          <a:ln/>
        </p:spPr>
      </p:sp>
      <p:sp>
        <p:nvSpPr>
          <p:cNvPr id="27729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44BB2BA-66EE-4CF5-86A6-792B4E35F19F}" type="slidenum">
              <a:rPr lang="ar-SA"/>
              <a:pPr/>
              <a:t>1362</a:t>
            </a:fld>
            <a:endParaRPr lang="en-CA"/>
          </a:p>
        </p:txBody>
      </p:sp>
      <p:sp>
        <p:nvSpPr>
          <p:cNvPr id="2785282" name="Rectangle 2"/>
          <p:cNvSpPr>
            <a:spLocks noGrp="1" noRot="1" noChangeAspect="1" noChangeArrowheads="1" noTextEdit="1"/>
          </p:cNvSpPr>
          <p:nvPr>
            <p:ph type="sldImg"/>
          </p:nvPr>
        </p:nvSpPr>
        <p:spPr>
          <a:xfrm>
            <a:off x="1144588" y="685800"/>
            <a:ext cx="4572000" cy="3429000"/>
          </a:xfrm>
          <a:ln/>
        </p:spPr>
      </p:sp>
      <p:sp>
        <p:nvSpPr>
          <p:cNvPr id="278528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D11CB50-885D-4BB5-9762-6C402192E90B}" type="slidenum">
              <a:rPr lang="ar-SA"/>
              <a:pPr/>
              <a:t>1369</a:t>
            </a:fld>
            <a:endParaRPr lang="en-CA"/>
          </a:p>
        </p:txBody>
      </p:sp>
      <p:sp>
        <p:nvSpPr>
          <p:cNvPr id="2793474" name="Rectangle 2"/>
          <p:cNvSpPr>
            <a:spLocks noGrp="1" noRot="1" noChangeAspect="1" noChangeArrowheads="1" noTextEdit="1"/>
          </p:cNvSpPr>
          <p:nvPr>
            <p:ph type="sldImg"/>
          </p:nvPr>
        </p:nvSpPr>
        <p:spPr>
          <a:xfrm>
            <a:off x="1144588" y="685800"/>
            <a:ext cx="4572000" cy="3429000"/>
          </a:xfrm>
          <a:ln/>
        </p:spPr>
      </p:sp>
      <p:sp>
        <p:nvSpPr>
          <p:cNvPr id="27934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A23A4CF-6775-4421-96EF-426643749395}" type="slidenum">
              <a:rPr lang="ar-SA"/>
              <a:pPr/>
              <a:t>1403</a:t>
            </a:fld>
            <a:endParaRPr lang="en-CA"/>
          </a:p>
        </p:txBody>
      </p:sp>
      <p:sp>
        <p:nvSpPr>
          <p:cNvPr id="2826242" name="Rectangle 2"/>
          <p:cNvSpPr>
            <a:spLocks noGrp="1" noRot="1" noChangeAspect="1" noChangeArrowheads="1" noTextEdit="1"/>
          </p:cNvSpPr>
          <p:nvPr>
            <p:ph type="sldImg"/>
          </p:nvPr>
        </p:nvSpPr>
        <p:spPr>
          <a:xfrm>
            <a:off x="1144588" y="685800"/>
            <a:ext cx="4572000" cy="3429000"/>
          </a:xfrm>
          <a:ln/>
        </p:spPr>
      </p:sp>
      <p:sp>
        <p:nvSpPr>
          <p:cNvPr id="28262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B3B5ADA-7E41-443F-9233-66AB924DC583}" type="slidenum">
              <a:rPr lang="ar-SA"/>
              <a:pPr/>
              <a:t>1422</a:t>
            </a:fld>
            <a:endParaRPr lang="en-CA"/>
          </a:p>
        </p:txBody>
      </p:sp>
      <p:sp>
        <p:nvSpPr>
          <p:cNvPr id="2846722" name="Rectangle 2"/>
          <p:cNvSpPr>
            <a:spLocks noGrp="1" noRot="1" noChangeAspect="1" noChangeArrowheads="1" noTextEdit="1"/>
          </p:cNvSpPr>
          <p:nvPr>
            <p:ph type="sldImg"/>
          </p:nvPr>
        </p:nvSpPr>
        <p:spPr>
          <a:xfrm>
            <a:off x="1144588" y="685800"/>
            <a:ext cx="4572000" cy="3429000"/>
          </a:xfrm>
          <a:ln/>
        </p:spPr>
      </p:sp>
      <p:sp>
        <p:nvSpPr>
          <p:cNvPr id="284672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CD696B6-0D6D-4233-94CB-EA777F6810A0}" type="slidenum">
              <a:rPr lang="ar-SA"/>
              <a:pPr/>
              <a:t>1431</a:t>
            </a:fld>
            <a:endParaRPr lang="en-CA"/>
          </a:p>
        </p:txBody>
      </p:sp>
      <p:sp>
        <p:nvSpPr>
          <p:cNvPr id="2856962" name="Rectangle 2"/>
          <p:cNvSpPr>
            <a:spLocks noGrp="1" noRot="1" noChangeAspect="1" noChangeArrowheads="1" noTextEdit="1"/>
          </p:cNvSpPr>
          <p:nvPr>
            <p:ph type="sldImg"/>
          </p:nvPr>
        </p:nvSpPr>
        <p:spPr>
          <a:xfrm>
            <a:off x="1144588" y="685800"/>
            <a:ext cx="4572000" cy="3429000"/>
          </a:xfrm>
          <a:ln/>
        </p:spPr>
      </p:sp>
      <p:sp>
        <p:nvSpPr>
          <p:cNvPr id="285696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A36378C-B0B6-475A-B286-99D749B0DC77}" type="slidenum">
              <a:rPr lang="ar-SA"/>
              <a:pPr/>
              <a:t>1476</a:t>
            </a:fld>
            <a:endParaRPr lang="en-CA"/>
          </a:p>
        </p:txBody>
      </p:sp>
      <p:sp>
        <p:nvSpPr>
          <p:cNvPr id="1814530" name="Rectangle 2"/>
          <p:cNvSpPr>
            <a:spLocks noGrp="1" noRot="1" noChangeAspect="1" noChangeArrowheads="1" noTextEdit="1"/>
          </p:cNvSpPr>
          <p:nvPr>
            <p:ph type="sldImg"/>
          </p:nvPr>
        </p:nvSpPr>
        <p:spPr>
          <a:xfrm>
            <a:off x="1144588" y="685800"/>
            <a:ext cx="4572000" cy="3429000"/>
          </a:xfrm>
          <a:ln/>
        </p:spPr>
      </p:sp>
      <p:sp>
        <p:nvSpPr>
          <p:cNvPr id="181453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D0ED5E8-4B92-4EFA-B9E2-B826A84F345A}" type="slidenum">
              <a:rPr lang="ar-SA"/>
              <a:pPr/>
              <a:t>1486</a:t>
            </a:fld>
            <a:endParaRPr lang="en-CA"/>
          </a:p>
        </p:txBody>
      </p:sp>
      <p:sp>
        <p:nvSpPr>
          <p:cNvPr id="1825794" name="Rectangle 2"/>
          <p:cNvSpPr>
            <a:spLocks noGrp="1" noRot="1" noChangeAspect="1" noChangeArrowheads="1" noTextEdit="1"/>
          </p:cNvSpPr>
          <p:nvPr>
            <p:ph type="sldImg"/>
          </p:nvPr>
        </p:nvSpPr>
        <p:spPr>
          <a:xfrm>
            <a:off x="1144588" y="685800"/>
            <a:ext cx="4572000" cy="3429000"/>
          </a:xfrm>
          <a:ln/>
        </p:spPr>
      </p:sp>
      <p:sp>
        <p:nvSpPr>
          <p:cNvPr id="18257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A2459A6-76F2-4B0D-B026-714D6D507CD5}" type="slidenum">
              <a:rPr lang="ar-SA"/>
              <a:pPr/>
              <a:t>1493</a:t>
            </a:fld>
            <a:endParaRPr lang="en-CA"/>
          </a:p>
        </p:txBody>
      </p:sp>
      <p:sp>
        <p:nvSpPr>
          <p:cNvPr id="1833986" name="Rectangle 2"/>
          <p:cNvSpPr>
            <a:spLocks noGrp="1" noRot="1" noChangeAspect="1" noChangeArrowheads="1" noTextEdit="1"/>
          </p:cNvSpPr>
          <p:nvPr>
            <p:ph type="sldImg"/>
          </p:nvPr>
        </p:nvSpPr>
        <p:spPr>
          <a:xfrm>
            <a:off x="1144588" y="685800"/>
            <a:ext cx="4572000" cy="3429000"/>
          </a:xfrm>
          <a:ln/>
        </p:spPr>
      </p:sp>
      <p:sp>
        <p:nvSpPr>
          <p:cNvPr id="18339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8E6639C-990D-4AEC-A494-BB15CA1504FE}" type="slidenum">
              <a:rPr lang="ar-SA"/>
              <a:pPr/>
              <a:t>1528</a:t>
            </a:fld>
            <a:endParaRPr lang="en-CA"/>
          </a:p>
        </p:txBody>
      </p:sp>
      <p:sp>
        <p:nvSpPr>
          <p:cNvPr id="2898946" name="Rectangle 2"/>
          <p:cNvSpPr>
            <a:spLocks noGrp="1" noRot="1" noChangeAspect="1" noChangeArrowheads="1" noTextEdit="1"/>
          </p:cNvSpPr>
          <p:nvPr>
            <p:ph type="sldImg"/>
          </p:nvPr>
        </p:nvSpPr>
        <p:spPr>
          <a:xfrm>
            <a:off x="1144588" y="685800"/>
            <a:ext cx="4572000" cy="3429000"/>
          </a:xfrm>
          <a:ln/>
        </p:spPr>
      </p:sp>
      <p:sp>
        <p:nvSpPr>
          <p:cNvPr id="28989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F2F244C-8F3A-4E6C-924F-65BBF0B5F30F}" type="slidenum">
              <a:rPr lang="ar-SA"/>
              <a:pPr/>
              <a:t>1540</a:t>
            </a:fld>
            <a:endParaRPr lang="en-CA"/>
          </a:p>
        </p:txBody>
      </p:sp>
      <p:sp>
        <p:nvSpPr>
          <p:cNvPr id="2912258" name="Rectangle 2"/>
          <p:cNvSpPr>
            <a:spLocks noGrp="1" noRot="1" noChangeAspect="1" noChangeArrowheads="1" noTextEdit="1"/>
          </p:cNvSpPr>
          <p:nvPr>
            <p:ph type="sldImg"/>
          </p:nvPr>
        </p:nvSpPr>
        <p:spPr>
          <a:xfrm>
            <a:off x="1144588" y="685800"/>
            <a:ext cx="4572000" cy="3429000"/>
          </a:xfrm>
          <a:ln/>
        </p:spPr>
      </p:sp>
      <p:sp>
        <p:nvSpPr>
          <p:cNvPr id="29122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2EAF012-B109-4C81-9F2E-08B0BF8480DF}" type="slidenum">
              <a:rPr lang="ar-SA"/>
              <a:pPr/>
              <a:t>1548</a:t>
            </a:fld>
            <a:endParaRPr lang="en-CA"/>
          </a:p>
        </p:txBody>
      </p:sp>
      <p:sp>
        <p:nvSpPr>
          <p:cNvPr id="2921474" name="Rectangle 2"/>
          <p:cNvSpPr>
            <a:spLocks noGrp="1" noRot="1" noChangeAspect="1" noChangeArrowheads="1" noTextEdit="1"/>
          </p:cNvSpPr>
          <p:nvPr>
            <p:ph type="sldImg"/>
          </p:nvPr>
        </p:nvSpPr>
        <p:spPr>
          <a:xfrm>
            <a:off x="1144588" y="685800"/>
            <a:ext cx="4572000" cy="3429000"/>
          </a:xfrm>
          <a:ln/>
        </p:spPr>
      </p:sp>
      <p:sp>
        <p:nvSpPr>
          <p:cNvPr id="29214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402A471-FDD3-4EF5-8C25-7EEC3AE60D6C}" type="slidenum">
              <a:rPr lang="ar-SA"/>
              <a:pPr/>
              <a:t>1580</a:t>
            </a:fld>
            <a:endParaRPr lang="en-CA"/>
          </a:p>
        </p:txBody>
      </p:sp>
      <p:sp>
        <p:nvSpPr>
          <p:cNvPr id="1926146" name="Rectangle 2"/>
          <p:cNvSpPr>
            <a:spLocks noGrp="1" noRot="1" noChangeAspect="1" noChangeArrowheads="1" noTextEdit="1"/>
          </p:cNvSpPr>
          <p:nvPr>
            <p:ph type="sldImg"/>
          </p:nvPr>
        </p:nvSpPr>
        <p:spPr>
          <a:xfrm>
            <a:off x="1144588" y="685800"/>
            <a:ext cx="4572000" cy="3429000"/>
          </a:xfrm>
          <a:ln/>
        </p:spPr>
      </p:sp>
      <p:sp>
        <p:nvSpPr>
          <p:cNvPr id="19261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52C1F14-35A8-48F8-B6BD-7C91CFD692F0}" type="slidenum">
              <a:rPr lang="ar-SA"/>
              <a:pPr/>
              <a:t>1591</a:t>
            </a:fld>
            <a:endParaRPr lang="en-CA"/>
          </a:p>
        </p:txBody>
      </p:sp>
      <p:sp>
        <p:nvSpPr>
          <p:cNvPr id="1938434" name="Rectangle 2"/>
          <p:cNvSpPr>
            <a:spLocks noGrp="1" noRot="1" noChangeAspect="1" noChangeArrowheads="1" noTextEdit="1"/>
          </p:cNvSpPr>
          <p:nvPr>
            <p:ph type="sldImg"/>
          </p:nvPr>
        </p:nvSpPr>
        <p:spPr>
          <a:xfrm>
            <a:off x="1144588" y="685800"/>
            <a:ext cx="4572000" cy="3429000"/>
          </a:xfrm>
          <a:ln/>
        </p:spPr>
      </p:sp>
      <p:sp>
        <p:nvSpPr>
          <p:cNvPr id="19384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4E5A6F3-701F-482C-BF82-3ECFD8C357D5}" type="slidenum">
              <a:rPr lang="ar-SA"/>
              <a:pPr/>
              <a:t>1599</a:t>
            </a:fld>
            <a:endParaRPr lang="en-CA"/>
          </a:p>
        </p:txBody>
      </p:sp>
      <p:sp>
        <p:nvSpPr>
          <p:cNvPr id="1947650" name="Rectangle 2"/>
          <p:cNvSpPr>
            <a:spLocks noGrp="1" noRot="1" noChangeAspect="1" noChangeArrowheads="1" noTextEdit="1"/>
          </p:cNvSpPr>
          <p:nvPr>
            <p:ph type="sldImg"/>
          </p:nvPr>
        </p:nvSpPr>
        <p:spPr>
          <a:xfrm>
            <a:off x="1144588" y="685800"/>
            <a:ext cx="4572000" cy="3429000"/>
          </a:xfrm>
          <a:ln/>
        </p:spPr>
      </p:sp>
      <p:sp>
        <p:nvSpPr>
          <p:cNvPr id="19476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8635812-A06D-4E6C-A50E-86E44EE8F4B8}" type="slidenum">
              <a:rPr lang="ar-SA"/>
              <a:pPr/>
              <a:t>1630</a:t>
            </a:fld>
            <a:endParaRPr lang="en-CA"/>
          </a:p>
        </p:txBody>
      </p:sp>
      <p:sp>
        <p:nvSpPr>
          <p:cNvPr id="1980418" name="Rectangle 2"/>
          <p:cNvSpPr>
            <a:spLocks noGrp="1" noRot="1" noChangeAspect="1" noChangeArrowheads="1" noTextEdit="1"/>
          </p:cNvSpPr>
          <p:nvPr>
            <p:ph type="sldImg"/>
          </p:nvPr>
        </p:nvSpPr>
        <p:spPr>
          <a:xfrm>
            <a:off x="1144588" y="685800"/>
            <a:ext cx="4572000" cy="3429000"/>
          </a:xfrm>
          <a:ln/>
        </p:spPr>
      </p:sp>
      <p:sp>
        <p:nvSpPr>
          <p:cNvPr id="198041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4A25ADA-1BCF-41A9-8EDB-C504A54A50D6}" type="slidenum">
              <a:rPr lang="ar-SA"/>
              <a:pPr/>
              <a:t>1644</a:t>
            </a:fld>
            <a:endParaRPr lang="en-CA"/>
          </a:p>
        </p:txBody>
      </p:sp>
      <p:sp>
        <p:nvSpPr>
          <p:cNvPr id="1995778" name="Rectangle 2"/>
          <p:cNvSpPr>
            <a:spLocks noGrp="1" noRot="1" noChangeAspect="1" noChangeArrowheads="1" noTextEdit="1"/>
          </p:cNvSpPr>
          <p:nvPr>
            <p:ph type="sldImg"/>
          </p:nvPr>
        </p:nvSpPr>
        <p:spPr>
          <a:xfrm>
            <a:off x="1144588" y="685800"/>
            <a:ext cx="4572000" cy="3429000"/>
          </a:xfrm>
          <a:ln/>
        </p:spPr>
      </p:sp>
      <p:sp>
        <p:nvSpPr>
          <p:cNvPr id="199577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0F075F5-4DAF-4E72-B990-812F5267E56C}" type="slidenum">
              <a:rPr lang="ar-SA"/>
              <a:pPr/>
              <a:t>1652</a:t>
            </a:fld>
            <a:endParaRPr lang="en-CA"/>
          </a:p>
        </p:txBody>
      </p:sp>
      <p:sp>
        <p:nvSpPr>
          <p:cNvPr id="2004994" name="Rectangle 2"/>
          <p:cNvSpPr>
            <a:spLocks noGrp="1" noRot="1" noChangeAspect="1" noChangeArrowheads="1" noTextEdit="1"/>
          </p:cNvSpPr>
          <p:nvPr>
            <p:ph type="sldImg"/>
          </p:nvPr>
        </p:nvSpPr>
        <p:spPr>
          <a:xfrm>
            <a:off x="1144588" y="685800"/>
            <a:ext cx="4572000" cy="3429000"/>
          </a:xfrm>
          <a:ln/>
        </p:spPr>
      </p:sp>
      <p:sp>
        <p:nvSpPr>
          <p:cNvPr id="20049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940930" name="Rectangle 2"/>
          <p:cNvSpPr>
            <a:spLocks noGrp="1" noChangeArrowheads="1"/>
          </p:cNvSpPr>
          <p:nvPr>
            <p:ph type="ctrTitle"/>
          </p:nvPr>
        </p:nvSpPr>
        <p:spPr>
          <a:xfrm>
            <a:off x="0" y="0"/>
            <a:ext cx="357188" cy="219075"/>
          </a:xfrm>
        </p:spPr>
        <p:txBody>
          <a:bodyPr/>
          <a:lstStyle>
            <a:lvl1pPr>
              <a:defRPr sz="1200"/>
            </a:lvl1pPr>
          </a:lstStyle>
          <a:p>
            <a:r>
              <a:rPr lang="en-CA"/>
              <a:t>Click to edit Master title style</a:t>
            </a:r>
          </a:p>
        </p:txBody>
      </p:sp>
      <p:sp>
        <p:nvSpPr>
          <p:cNvPr id="2940931"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CA"/>
              <a:t>Click to edit Master subtitle style</a:t>
            </a:r>
          </a:p>
        </p:txBody>
      </p:sp>
      <p:sp>
        <p:nvSpPr>
          <p:cNvPr id="2940932" name="Rectangle 4"/>
          <p:cNvSpPr>
            <a:spLocks noGrp="1" noChangeArrowheads="1"/>
          </p:cNvSpPr>
          <p:nvPr>
            <p:ph type="dt" sz="half" idx="2"/>
          </p:nvPr>
        </p:nvSpPr>
        <p:spPr/>
        <p:txBody>
          <a:bodyPr/>
          <a:lstStyle>
            <a:lvl1pPr>
              <a:defRPr/>
            </a:lvl1pPr>
          </a:lstStyle>
          <a:p>
            <a:endParaRPr lang="en-CA"/>
          </a:p>
        </p:txBody>
      </p:sp>
      <p:sp>
        <p:nvSpPr>
          <p:cNvPr id="2940933" name="Rectangle 5"/>
          <p:cNvSpPr>
            <a:spLocks noGrp="1" noChangeArrowheads="1"/>
          </p:cNvSpPr>
          <p:nvPr>
            <p:ph type="ftr" sz="quarter" idx="3"/>
          </p:nvPr>
        </p:nvSpPr>
        <p:spPr/>
        <p:txBody>
          <a:bodyPr/>
          <a:lstStyle>
            <a:lvl1pPr>
              <a:defRPr/>
            </a:lvl1pPr>
          </a:lstStyle>
          <a:p>
            <a:endParaRPr lang="en-CA"/>
          </a:p>
        </p:txBody>
      </p:sp>
      <p:sp>
        <p:nvSpPr>
          <p:cNvPr id="2940934" name="Rectangle 6"/>
          <p:cNvSpPr>
            <a:spLocks noGrp="1" noChangeArrowheads="1"/>
          </p:cNvSpPr>
          <p:nvPr>
            <p:ph type="sldNum" sz="quarter" idx="4"/>
          </p:nvPr>
        </p:nvSpPr>
        <p:spPr/>
        <p:txBody>
          <a:bodyPr/>
          <a:lstStyle>
            <a:lvl1pPr>
              <a:defRPr/>
            </a:lvl1pPr>
          </a:lstStyle>
          <a:p>
            <a:fld id="{B79F6B78-FE8D-440F-8D02-0F0118E52F7F}" type="slidenum">
              <a:rPr lang="ar-SA"/>
              <a:pPr/>
              <a:t>‹N°›</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96329C96-E111-4DDE-BE73-49720398C8C9}" type="slidenum">
              <a:rPr lang="ar-SA"/>
              <a:pPr/>
              <a:t>‹N°›</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A734E2CD-250C-471F-AE3D-5D57E393D762}" type="slidenum">
              <a:rPr lang="ar-SA"/>
              <a:pPr/>
              <a:t>‹N°›</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92CC7F40-C456-4570-B2D9-34D7E033D5F1}" type="slidenum">
              <a:rPr lang="ar-SA"/>
              <a:pPr/>
              <a:t>‹N°›</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endParaRPr lang="en-CA"/>
          </a:p>
        </p:txBody>
      </p:sp>
      <p:sp>
        <p:nvSpPr>
          <p:cNvPr id="8" name="Footer Placeholder 7"/>
          <p:cNvSpPr>
            <a:spLocks noGrp="1"/>
          </p:cNvSpPr>
          <p:nvPr>
            <p:ph type="ftr" sz="quarter" idx="11"/>
          </p:nvPr>
        </p:nvSpPr>
        <p:spPr/>
        <p:txBody>
          <a:bodyPr/>
          <a:lstStyle>
            <a:lvl1pPr>
              <a:defRPr/>
            </a:lvl1pPr>
          </a:lstStyle>
          <a:p>
            <a:endParaRPr lang="en-CA"/>
          </a:p>
        </p:txBody>
      </p:sp>
      <p:sp>
        <p:nvSpPr>
          <p:cNvPr id="9" name="Slide Number Placeholder 8"/>
          <p:cNvSpPr>
            <a:spLocks noGrp="1"/>
          </p:cNvSpPr>
          <p:nvPr>
            <p:ph type="sldNum" sz="quarter" idx="12"/>
          </p:nvPr>
        </p:nvSpPr>
        <p:spPr/>
        <p:txBody>
          <a:bodyPr/>
          <a:lstStyle>
            <a:lvl1pPr>
              <a:defRPr/>
            </a:lvl1pPr>
          </a:lstStyle>
          <a:p>
            <a:fld id="{611BDB41-0890-400D-B387-E994FD96AC02}" type="slidenum">
              <a:rPr lang="ar-SA"/>
              <a:pPr/>
              <a:t>‹N°›</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endParaRPr lang="en-CA"/>
          </a:p>
        </p:txBody>
      </p:sp>
      <p:sp>
        <p:nvSpPr>
          <p:cNvPr id="4" name="Footer Placeholder 3"/>
          <p:cNvSpPr>
            <a:spLocks noGrp="1"/>
          </p:cNvSpPr>
          <p:nvPr>
            <p:ph type="ftr" sz="quarter" idx="11"/>
          </p:nvPr>
        </p:nvSpPr>
        <p:spPr/>
        <p:txBody>
          <a:bodyPr/>
          <a:lstStyle>
            <a:lvl1pPr>
              <a:defRPr/>
            </a:lvl1pPr>
          </a:lstStyle>
          <a:p>
            <a:endParaRPr lang="en-CA"/>
          </a:p>
        </p:txBody>
      </p:sp>
      <p:sp>
        <p:nvSpPr>
          <p:cNvPr id="5" name="Slide Number Placeholder 4"/>
          <p:cNvSpPr>
            <a:spLocks noGrp="1"/>
          </p:cNvSpPr>
          <p:nvPr>
            <p:ph type="sldNum" sz="quarter" idx="12"/>
          </p:nvPr>
        </p:nvSpPr>
        <p:spPr/>
        <p:txBody>
          <a:bodyPr/>
          <a:lstStyle>
            <a:lvl1pPr>
              <a:defRPr/>
            </a:lvl1pPr>
          </a:lstStyle>
          <a:p>
            <a:fld id="{089DE727-AE7F-4040-8C4F-5100903ABC92}" type="slidenum">
              <a:rPr lang="ar-SA"/>
              <a:pPr/>
              <a:t>‹N°›</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CA"/>
          </a:p>
        </p:txBody>
      </p:sp>
      <p:sp>
        <p:nvSpPr>
          <p:cNvPr id="3" name="Footer Placeholder 2"/>
          <p:cNvSpPr>
            <a:spLocks noGrp="1"/>
          </p:cNvSpPr>
          <p:nvPr>
            <p:ph type="ftr" sz="quarter" idx="11"/>
          </p:nvPr>
        </p:nvSpPr>
        <p:spPr/>
        <p:txBody>
          <a:bodyPr/>
          <a:lstStyle>
            <a:lvl1pPr>
              <a:defRPr/>
            </a:lvl1pPr>
          </a:lstStyle>
          <a:p>
            <a:endParaRPr lang="en-CA"/>
          </a:p>
        </p:txBody>
      </p:sp>
      <p:sp>
        <p:nvSpPr>
          <p:cNvPr id="4" name="Slide Number Placeholder 3"/>
          <p:cNvSpPr>
            <a:spLocks noGrp="1"/>
          </p:cNvSpPr>
          <p:nvPr>
            <p:ph type="sldNum" sz="quarter" idx="12"/>
          </p:nvPr>
        </p:nvSpPr>
        <p:spPr/>
        <p:txBody>
          <a:bodyPr/>
          <a:lstStyle>
            <a:lvl1pPr>
              <a:defRPr/>
            </a:lvl1pPr>
          </a:lstStyle>
          <a:p>
            <a:fld id="{FC491A32-195C-4C1F-B279-2EEE8B62E9EF}" type="slidenum">
              <a:rPr lang="ar-SA"/>
              <a:pPr/>
              <a:t>‹N°›</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B126E368-A630-4386-96C0-AF5130E97DB7}" type="slidenum">
              <a:rPr lang="ar-SA"/>
              <a:pPr/>
              <a:t>‹N°›</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2089FA81-D352-4B7F-9DEF-5A17210A9B13}" type="slidenum">
              <a:rPr lang="ar-SA"/>
              <a:pPr/>
              <a:t>‹N°›</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A6F7086C-C780-4114-83F3-D23F82D52BF6}" type="slidenum">
              <a:rPr lang="ar-SA"/>
              <a:pPr/>
              <a:t>‹N°›</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90AE8A5A-D9B0-469F-A68D-9545C678EC42}" type="slidenum">
              <a:rPr lang="ar-SA"/>
              <a:pPr/>
              <a:t>‹N°›</a:t>
            </a:fld>
            <a:endParaRPr lang="en-CA"/>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able Placeholder 2"/>
          <p:cNvSpPr>
            <a:spLocks noGrp="1"/>
          </p:cNvSpPr>
          <p:nvPr>
            <p:ph type="tbl" idx="1"/>
          </p:nvPr>
        </p:nvSpPr>
        <p:spPr>
          <a:xfrm>
            <a:off x="457200" y="1600200"/>
            <a:ext cx="8229600" cy="4525963"/>
          </a:xfrm>
        </p:spPr>
        <p:txBody>
          <a:bodyPr/>
          <a:lstStyle/>
          <a:p>
            <a:endParaRPr lang="en-US"/>
          </a:p>
        </p:txBody>
      </p:sp>
      <p:sp>
        <p:nvSpPr>
          <p:cNvPr id="4" name="Date Placeholder 3"/>
          <p:cNvSpPr>
            <a:spLocks noGrp="1"/>
          </p:cNvSpPr>
          <p:nvPr>
            <p:ph type="dt" sz="half" idx="10"/>
          </p:nvPr>
        </p:nvSpPr>
        <p:spPr>
          <a:xfrm>
            <a:off x="6553200" y="6245225"/>
            <a:ext cx="2133600" cy="476250"/>
          </a:xfrm>
        </p:spPr>
        <p:txBody>
          <a:bodyPr/>
          <a:lstStyle>
            <a:lvl1pPr>
              <a:defRPr/>
            </a:lvl1pPr>
          </a:lstStyle>
          <a:p>
            <a:endParaRPr lang="en-CA"/>
          </a:p>
        </p:txBody>
      </p:sp>
      <p:sp>
        <p:nvSpPr>
          <p:cNvPr id="5" name="Footer Placeholder 4"/>
          <p:cNvSpPr>
            <a:spLocks noGrp="1"/>
          </p:cNvSpPr>
          <p:nvPr>
            <p:ph type="ftr" sz="quarter" idx="11"/>
          </p:nvPr>
        </p:nvSpPr>
        <p:spPr>
          <a:xfrm>
            <a:off x="3124200" y="6245225"/>
            <a:ext cx="2895600" cy="476250"/>
          </a:xfrm>
        </p:spPr>
        <p:txBody>
          <a:bodyPr/>
          <a:lstStyle>
            <a:lvl1pPr>
              <a:defRPr/>
            </a:lvl1pPr>
          </a:lstStyle>
          <a:p>
            <a:endParaRPr lang="en-CA"/>
          </a:p>
        </p:txBody>
      </p:sp>
      <p:sp>
        <p:nvSpPr>
          <p:cNvPr id="6" name="Slide Number Placeholder 5"/>
          <p:cNvSpPr>
            <a:spLocks noGrp="1"/>
          </p:cNvSpPr>
          <p:nvPr>
            <p:ph type="sldNum" sz="quarter" idx="12"/>
          </p:nvPr>
        </p:nvSpPr>
        <p:spPr>
          <a:xfrm>
            <a:off x="457200" y="6245225"/>
            <a:ext cx="2133600" cy="476250"/>
          </a:xfrm>
        </p:spPr>
        <p:txBody>
          <a:bodyPr/>
          <a:lstStyle>
            <a:lvl1pPr>
              <a:defRPr/>
            </a:lvl1pPr>
          </a:lstStyle>
          <a:p>
            <a:fld id="{64579D2E-7078-44A3-97E9-E2D93FDB009C}" type="slidenum">
              <a:rPr lang="ar-SA"/>
              <a:pPr/>
              <a:t>‹N°›</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CA"/>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p>
        </p:txBody>
      </p:sp>
      <p:sp>
        <p:nvSpPr>
          <p:cNvPr id="1028" name="Rectangle 4"/>
          <p:cNvSpPr>
            <a:spLocks noGrp="1" noChangeArrowheads="1"/>
          </p:cNvSpPr>
          <p:nvPr>
            <p:ph type="dt" sz="half" idx="2"/>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CA"/>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CA"/>
          </a:p>
        </p:txBody>
      </p:sp>
      <p:sp>
        <p:nvSpPr>
          <p:cNvPr id="1030" name="Rectangle 6"/>
          <p:cNvSpPr>
            <a:spLocks noGrp="1" noChangeArrowheads="1"/>
          </p:cNvSpPr>
          <p:nvPr>
            <p:ph type="sldNum" sz="quarter" idx="4"/>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vl1pPr>
          </a:lstStyle>
          <a:p>
            <a:fld id="{97FF9A8E-C77D-4D6E-8B3C-1D2F898C3222}" type="slidenum">
              <a:rPr lang="ar-SA"/>
              <a:pPr/>
              <a:t>‹N°›</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1" fontAlgn="base">
        <a:spcBef>
          <a:spcPct val="0"/>
        </a:spcBef>
        <a:spcAft>
          <a:spcPct val="0"/>
        </a:spcAft>
        <a:defRPr sz="4400">
          <a:solidFill>
            <a:schemeClr val="tx2"/>
          </a:solidFill>
          <a:latin typeface="+mj-lt"/>
          <a:ea typeface="+mj-ea"/>
          <a:cs typeface="+mj-cs"/>
        </a:defRPr>
      </a:lvl1pPr>
      <a:lvl2pPr algn="ctr" rtl="1" fontAlgn="base">
        <a:spcBef>
          <a:spcPct val="0"/>
        </a:spcBef>
        <a:spcAft>
          <a:spcPct val="0"/>
        </a:spcAft>
        <a:defRPr sz="4400">
          <a:solidFill>
            <a:schemeClr val="tx2"/>
          </a:solidFill>
          <a:latin typeface="Arial" charset="0"/>
          <a:cs typeface="Arial" charset="0"/>
        </a:defRPr>
      </a:lvl2pPr>
      <a:lvl3pPr algn="ctr" rtl="1" fontAlgn="base">
        <a:spcBef>
          <a:spcPct val="0"/>
        </a:spcBef>
        <a:spcAft>
          <a:spcPct val="0"/>
        </a:spcAft>
        <a:defRPr sz="4400">
          <a:solidFill>
            <a:schemeClr val="tx2"/>
          </a:solidFill>
          <a:latin typeface="Arial" charset="0"/>
          <a:cs typeface="Arial" charset="0"/>
        </a:defRPr>
      </a:lvl3pPr>
      <a:lvl4pPr algn="ctr" rtl="1" fontAlgn="base">
        <a:spcBef>
          <a:spcPct val="0"/>
        </a:spcBef>
        <a:spcAft>
          <a:spcPct val="0"/>
        </a:spcAft>
        <a:defRPr sz="4400">
          <a:solidFill>
            <a:schemeClr val="tx2"/>
          </a:solidFill>
          <a:latin typeface="Arial" charset="0"/>
          <a:cs typeface="Arial" charset="0"/>
        </a:defRPr>
      </a:lvl4pPr>
      <a:lvl5pPr algn="ctr" rtl="1" fontAlgn="base">
        <a:spcBef>
          <a:spcPct val="0"/>
        </a:spcBef>
        <a:spcAft>
          <a:spcPct val="0"/>
        </a:spcAft>
        <a:defRPr sz="4400">
          <a:solidFill>
            <a:schemeClr val="tx2"/>
          </a:solidFill>
          <a:latin typeface="Arial" charset="0"/>
          <a:cs typeface="Arial" charset="0"/>
        </a:defRPr>
      </a:lvl5pPr>
      <a:lvl6pPr marL="457200" algn="ctr" rtl="1" fontAlgn="base">
        <a:spcBef>
          <a:spcPct val="0"/>
        </a:spcBef>
        <a:spcAft>
          <a:spcPct val="0"/>
        </a:spcAft>
        <a:defRPr sz="4400">
          <a:solidFill>
            <a:schemeClr val="tx2"/>
          </a:solidFill>
          <a:latin typeface="Arial" charset="0"/>
          <a:cs typeface="Arial" charset="0"/>
        </a:defRPr>
      </a:lvl6pPr>
      <a:lvl7pPr marL="914400" algn="ctr" rtl="1" fontAlgn="base">
        <a:spcBef>
          <a:spcPct val="0"/>
        </a:spcBef>
        <a:spcAft>
          <a:spcPct val="0"/>
        </a:spcAft>
        <a:defRPr sz="4400">
          <a:solidFill>
            <a:schemeClr val="tx2"/>
          </a:solidFill>
          <a:latin typeface="Arial" charset="0"/>
          <a:cs typeface="Arial" charset="0"/>
        </a:defRPr>
      </a:lvl7pPr>
      <a:lvl8pPr marL="1371600" algn="ctr" rtl="1" fontAlgn="base">
        <a:spcBef>
          <a:spcPct val="0"/>
        </a:spcBef>
        <a:spcAft>
          <a:spcPct val="0"/>
        </a:spcAft>
        <a:defRPr sz="4400">
          <a:solidFill>
            <a:schemeClr val="tx2"/>
          </a:solidFill>
          <a:latin typeface="Arial" charset="0"/>
          <a:cs typeface="Arial" charset="0"/>
        </a:defRPr>
      </a:lvl8pPr>
      <a:lvl9pPr marL="1828800" algn="ctr" rtl="1" fontAlgn="base">
        <a:spcBef>
          <a:spcPct val="0"/>
        </a:spcBef>
        <a:spcAft>
          <a:spcPct val="0"/>
        </a:spcAft>
        <a:defRPr sz="4400">
          <a:solidFill>
            <a:schemeClr val="tx2"/>
          </a:solidFill>
          <a:latin typeface="Arial" charset="0"/>
          <a:cs typeface="Arial" charset="0"/>
        </a:defRPr>
      </a:lvl9pPr>
    </p:titleStyle>
    <p:bodyStyle>
      <a:lvl1pPr marL="342900" indent="-342900" algn="r" rtl="1" fontAlgn="base">
        <a:spcBef>
          <a:spcPct val="20000"/>
        </a:spcBef>
        <a:spcAft>
          <a:spcPct val="0"/>
        </a:spcAft>
        <a:buChar char="•"/>
        <a:defRPr sz="3200">
          <a:solidFill>
            <a:schemeClr val="tx1"/>
          </a:solidFill>
          <a:latin typeface="+mn-lt"/>
          <a:ea typeface="+mn-ea"/>
          <a:cs typeface="+mn-cs"/>
        </a:defRPr>
      </a:lvl1pPr>
      <a:lvl2pPr marL="742950" indent="-285750" algn="r" rtl="1" fontAlgn="base">
        <a:spcBef>
          <a:spcPct val="20000"/>
        </a:spcBef>
        <a:spcAft>
          <a:spcPct val="0"/>
        </a:spcAft>
        <a:buChar char="–"/>
        <a:defRPr sz="2800">
          <a:solidFill>
            <a:schemeClr val="tx1"/>
          </a:solidFill>
          <a:latin typeface="+mn-lt"/>
          <a:cs typeface="+mn-cs"/>
        </a:defRPr>
      </a:lvl2pPr>
      <a:lvl3pPr marL="1143000" indent="-228600" algn="r" rtl="1" fontAlgn="base">
        <a:spcBef>
          <a:spcPct val="20000"/>
        </a:spcBef>
        <a:spcAft>
          <a:spcPct val="0"/>
        </a:spcAft>
        <a:buChar char="•"/>
        <a:defRPr sz="2400">
          <a:solidFill>
            <a:schemeClr val="tx1"/>
          </a:solidFill>
          <a:latin typeface="+mn-lt"/>
          <a:cs typeface="+mn-cs"/>
        </a:defRPr>
      </a:lvl3pPr>
      <a:lvl4pPr marL="1600200" indent="-228600" algn="r" rtl="1" fontAlgn="base">
        <a:spcBef>
          <a:spcPct val="20000"/>
        </a:spcBef>
        <a:spcAft>
          <a:spcPct val="0"/>
        </a:spcAft>
        <a:buChar char="–"/>
        <a:defRPr sz="2000">
          <a:solidFill>
            <a:schemeClr val="tx1"/>
          </a:solidFill>
          <a:latin typeface="+mn-lt"/>
          <a:cs typeface="+mn-cs"/>
        </a:defRPr>
      </a:lvl4pPr>
      <a:lvl5pPr marL="2057400" indent="-228600" algn="r" rtl="1" fontAlgn="base">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239.xml"/><Relationship Id="rId13" Type="http://schemas.openxmlformats.org/officeDocument/2006/relationships/slide" Target="slide1171.xml"/><Relationship Id="rId18" Type="http://schemas.openxmlformats.org/officeDocument/2006/relationships/slide" Target="slide896.xml"/><Relationship Id="rId26" Type="http://schemas.openxmlformats.org/officeDocument/2006/relationships/slide" Target="slide1513.xml"/><Relationship Id="rId3" Type="http://schemas.openxmlformats.org/officeDocument/2006/relationships/slide" Target="slide531.xml"/><Relationship Id="rId21" Type="http://schemas.openxmlformats.org/officeDocument/2006/relationships/slide" Target="slide740.xml"/><Relationship Id="rId7" Type="http://schemas.openxmlformats.org/officeDocument/2006/relationships/slide" Target="slide310.xml"/><Relationship Id="rId12" Type="http://schemas.openxmlformats.org/officeDocument/2006/relationships/slide" Target="slide2.xml"/><Relationship Id="rId17" Type="http://schemas.openxmlformats.org/officeDocument/2006/relationships/slide" Target="slide961.xml"/><Relationship Id="rId25" Type="http://schemas.openxmlformats.org/officeDocument/2006/relationships/slide" Target="slide1568.xml"/><Relationship Id="rId2" Type="http://schemas.openxmlformats.org/officeDocument/2006/relationships/slide" Target="slide586.xml"/><Relationship Id="rId16" Type="http://schemas.openxmlformats.org/officeDocument/2006/relationships/slide" Target="slide1017.xml"/><Relationship Id="rId20" Type="http://schemas.openxmlformats.org/officeDocument/2006/relationships/slide" Target="slide799.xml"/><Relationship Id="rId29" Type="http://schemas.openxmlformats.org/officeDocument/2006/relationships/slide" Target="slide1341.xml"/><Relationship Id="rId1" Type="http://schemas.openxmlformats.org/officeDocument/2006/relationships/slideLayout" Target="../slideLayouts/slideLayout12.xml"/><Relationship Id="rId6" Type="http://schemas.openxmlformats.org/officeDocument/2006/relationships/slide" Target="slide357.xml"/><Relationship Id="rId11" Type="http://schemas.openxmlformats.org/officeDocument/2006/relationships/slide" Target="slide49.xml"/><Relationship Id="rId24" Type="http://schemas.openxmlformats.org/officeDocument/2006/relationships/slide" Target="slide1614.xml"/><Relationship Id="rId5" Type="http://schemas.openxmlformats.org/officeDocument/2006/relationships/slide" Target="slide405.xml"/><Relationship Id="rId15" Type="http://schemas.openxmlformats.org/officeDocument/2006/relationships/slide" Target="slide1058.xml"/><Relationship Id="rId23" Type="http://schemas.openxmlformats.org/officeDocument/2006/relationships/slide" Target="slide650.xml"/><Relationship Id="rId28" Type="http://schemas.openxmlformats.org/officeDocument/2006/relationships/slide" Target="slide1389.xml"/><Relationship Id="rId10" Type="http://schemas.openxmlformats.org/officeDocument/2006/relationships/slide" Target="slide113.xml"/><Relationship Id="rId19" Type="http://schemas.openxmlformats.org/officeDocument/2006/relationships/slide" Target="slide840.xml"/><Relationship Id="rId31" Type="http://schemas.openxmlformats.org/officeDocument/2006/relationships/slide" Target="slide1228.xml"/><Relationship Id="rId4" Type="http://schemas.openxmlformats.org/officeDocument/2006/relationships/slide" Target="slide460.xml"/><Relationship Id="rId9" Type="http://schemas.openxmlformats.org/officeDocument/2006/relationships/slide" Target="slide184.xml"/><Relationship Id="rId14" Type="http://schemas.openxmlformats.org/officeDocument/2006/relationships/slide" Target="slide1109.xml"/><Relationship Id="rId22" Type="http://schemas.openxmlformats.org/officeDocument/2006/relationships/slide" Target="slide692.xml"/><Relationship Id="rId27" Type="http://schemas.openxmlformats.org/officeDocument/2006/relationships/slide" Target="slide1458.xml"/><Relationship Id="rId30" Type="http://schemas.openxmlformats.org/officeDocument/2006/relationships/slide" Target="slide129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5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8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3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8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4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4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4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4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0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5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5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5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6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5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6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6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6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6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6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7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6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7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7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7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7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7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7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7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8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8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8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8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8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7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8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9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9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9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9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9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9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9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10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10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0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7.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0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10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10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09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0.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0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11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1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14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1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11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11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20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2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12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12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27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2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13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13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3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3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13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4.xml"/><Relationship Id="rId1" Type="http://schemas.openxmlformats.org/officeDocument/2006/relationships/slideLayout" Target="../slideLayouts/slideLayout7.xml"/></Relationships>
</file>

<file path=ppt/slides/_rels/slide13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36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3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6.xml"/><Relationship Id="rId1" Type="http://schemas.openxmlformats.org/officeDocument/2006/relationships/slideLayout" Target="../slideLayouts/slideLayout7.xml"/></Relationships>
</file>

<file path=ppt/slides/_rels/slide14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7.xml"/><Relationship Id="rId1" Type="http://schemas.openxmlformats.org/officeDocument/2006/relationships/slideLayout" Target="../slideLayouts/slideLayout7.xml"/></Relationships>
</file>

<file path=ppt/slides/_rels/slide14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4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4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9.xml"/><Relationship Id="rId1" Type="http://schemas.openxmlformats.org/officeDocument/2006/relationships/slideLayout" Target="../slideLayouts/slideLayout7.xml"/></Relationships>
</file>

<file path=ppt/slides/_rels/slide14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0.xml"/><Relationship Id="rId1" Type="http://schemas.openxmlformats.org/officeDocument/2006/relationships/slideLayout" Target="../slideLayouts/slideLayout7.xml"/></Relationships>
</file>

<file path=ppt/slides/_rels/slide14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49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4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2.xml"/><Relationship Id="rId1" Type="http://schemas.openxmlformats.org/officeDocument/2006/relationships/slideLayout" Target="../slideLayouts/slideLayout7.xml"/></Relationships>
</file>

<file path=ppt/slides/_rels/slide15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3.xml"/><Relationship Id="rId1" Type="http://schemas.openxmlformats.org/officeDocument/2006/relationships/slideLayout" Target="../slideLayouts/slideLayout7.xml"/></Relationships>
</file>

<file path=ppt/slides/_rels/slide15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54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5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5.xml"/><Relationship Id="rId1" Type="http://schemas.openxmlformats.org/officeDocument/2006/relationships/slideLayout" Target="../slideLayouts/slideLayout7.xml"/></Relationships>
</file>

<file path=ppt/slides/_rels/slide15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6.xml"/><Relationship Id="rId1" Type="http://schemas.openxmlformats.org/officeDocument/2006/relationships/slideLayout" Target="../slideLayouts/slideLayout7.xml"/></Relationships>
</file>

<file path=ppt/slides/_rels/slide15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59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7.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6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6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6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6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6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8.xml"/><Relationship Id="rId1" Type="http://schemas.openxmlformats.org/officeDocument/2006/relationships/slideLayout" Target="../slideLayouts/slideLayout7.xml"/></Relationships>
</file>

<file path=ppt/slides/_rels/slide16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9.xml"/><Relationship Id="rId1" Type="http://schemas.openxmlformats.org/officeDocument/2006/relationships/slideLayout" Target="../slideLayouts/slideLayout7.xml"/></Relationships>
</file>

<file path=ppt/slides/_rels/slide16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65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0.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6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6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3426" name="Rectangle 2"/>
          <p:cNvSpPr>
            <a:spLocks noGrp="1" noChangeArrowheads="1"/>
          </p:cNvSpPr>
          <p:nvPr>
            <p:ph type="title"/>
          </p:nvPr>
        </p:nvSpPr>
        <p:spPr>
          <a:xfrm>
            <a:off x="863600" y="0"/>
            <a:ext cx="7416800" cy="1341438"/>
          </a:xfrm>
          <a:solidFill>
            <a:srgbClr val="990033"/>
          </a:solidFill>
          <a:ln>
            <a:solidFill>
              <a:schemeClr val="bg1"/>
            </a:solidFill>
          </a:ln>
        </p:spPr>
        <p:txBody>
          <a:bodyPr/>
          <a:lstStyle/>
          <a:p>
            <a:pPr rtl="0"/>
            <a:r>
              <a:rPr lang="ar-EG" sz="2800" dirty="0">
                <a:solidFill>
                  <a:schemeClr val="bg1"/>
                </a:solidFill>
              </a:rPr>
              <a:t>قراءات أيام شهر بابه </a:t>
            </a:r>
            <a:br>
              <a:rPr lang="en-US" sz="2800" dirty="0">
                <a:solidFill>
                  <a:schemeClr val="bg1"/>
                </a:solidFill>
              </a:rPr>
            </a:br>
            <a:r>
              <a:rPr lang="en-CA" sz="2800" dirty="0">
                <a:solidFill>
                  <a:schemeClr val="bg1"/>
                </a:solidFill>
              </a:rPr>
              <a:t>Lectures </a:t>
            </a:r>
            <a:r>
              <a:rPr lang="fr-CA" sz="2800" dirty="0">
                <a:solidFill>
                  <a:schemeClr val="bg1"/>
                </a:solidFill>
              </a:rPr>
              <a:t>des jours du moi</a:t>
            </a:r>
            <a:r>
              <a:rPr lang="en-US" sz="2800" dirty="0">
                <a:solidFill>
                  <a:schemeClr val="bg1"/>
                </a:solidFill>
              </a:rPr>
              <a:t>s</a:t>
            </a:r>
            <a:r>
              <a:rPr lang="fr-CA" sz="2800" dirty="0">
                <a:solidFill>
                  <a:schemeClr val="bg1"/>
                </a:solidFill>
              </a:rPr>
              <a:t> de </a:t>
            </a:r>
            <a:r>
              <a:rPr lang="en-US" sz="2800" dirty="0" err="1">
                <a:solidFill>
                  <a:schemeClr val="bg1"/>
                </a:solidFill>
              </a:rPr>
              <a:t>Babah</a:t>
            </a:r>
            <a:endParaRPr lang="fr-CA" sz="2800" dirty="0">
              <a:solidFill>
                <a:schemeClr val="bg1"/>
              </a:solidFill>
            </a:endParaRPr>
          </a:p>
        </p:txBody>
      </p:sp>
      <p:graphicFrame>
        <p:nvGraphicFramePr>
          <p:cNvPr id="2023588" name="Group 164"/>
          <p:cNvGraphicFramePr>
            <a:graphicFrameLocks noGrp="1"/>
          </p:cNvGraphicFramePr>
          <p:nvPr>
            <p:ph idx="1"/>
            <p:extLst>
              <p:ext uri="{D42A27DB-BD31-4B8C-83A1-F6EECF244321}">
                <p14:modId xmlns:p14="http://schemas.microsoft.com/office/powerpoint/2010/main" val="1289731785"/>
              </p:ext>
            </p:extLst>
          </p:nvPr>
        </p:nvGraphicFramePr>
        <p:xfrm>
          <a:off x="1" y="1844824"/>
          <a:ext cx="9143999" cy="2592189"/>
        </p:xfrm>
        <a:graphic>
          <a:graphicData uri="http://schemas.openxmlformats.org/drawingml/2006/table">
            <a:tbl>
              <a:tblPr rtl="1"/>
              <a:tblGrid>
                <a:gridCol w="855248">
                  <a:extLst>
                    <a:ext uri="{9D8B030D-6E8A-4147-A177-3AD203B41FA5}">
                      <a16:colId xmlns:a16="http://schemas.microsoft.com/office/drawing/2014/main" val="20000"/>
                    </a:ext>
                  </a:extLst>
                </a:gridCol>
                <a:gridCol w="764826">
                  <a:extLst>
                    <a:ext uri="{9D8B030D-6E8A-4147-A177-3AD203B41FA5}">
                      <a16:colId xmlns:a16="http://schemas.microsoft.com/office/drawing/2014/main" val="20001"/>
                    </a:ext>
                  </a:extLst>
                </a:gridCol>
                <a:gridCol w="768593">
                  <a:extLst>
                    <a:ext uri="{9D8B030D-6E8A-4147-A177-3AD203B41FA5}">
                      <a16:colId xmlns:a16="http://schemas.microsoft.com/office/drawing/2014/main" val="20002"/>
                    </a:ext>
                  </a:extLst>
                </a:gridCol>
                <a:gridCol w="808153">
                  <a:extLst>
                    <a:ext uri="{9D8B030D-6E8A-4147-A177-3AD203B41FA5}">
                      <a16:colId xmlns:a16="http://schemas.microsoft.com/office/drawing/2014/main" val="20003"/>
                    </a:ext>
                  </a:extLst>
                </a:gridCol>
                <a:gridCol w="904227">
                  <a:extLst>
                    <a:ext uri="{9D8B030D-6E8A-4147-A177-3AD203B41FA5}">
                      <a16:colId xmlns:a16="http://schemas.microsoft.com/office/drawing/2014/main" val="20004"/>
                    </a:ext>
                  </a:extLst>
                </a:gridCol>
                <a:gridCol w="770478">
                  <a:extLst>
                    <a:ext uri="{9D8B030D-6E8A-4147-A177-3AD203B41FA5}">
                      <a16:colId xmlns:a16="http://schemas.microsoft.com/office/drawing/2014/main" val="20005"/>
                    </a:ext>
                  </a:extLst>
                </a:gridCol>
                <a:gridCol w="940019">
                  <a:extLst>
                    <a:ext uri="{9D8B030D-6E8A-4147-A177-3AD203B41FA5}">
                      <a16:colId xmlns:a16="http://schemas.microsoft.com/office/drawing/2014/main" val="20006"/>
                    </a:ext>
                  </a:extLst>
                </a:gridCol>
                <a:gridCol w="768593">
                  <a:extLst>
                    <a:ext uri="{9D8B030D-6E8A-4147-A177-3AD203B41FA5}">
                      <a16:colId xmlns:a16="http://schemas.microsoft.com/office/drawing/2014/main" val="20007"/>
                    </a:ext>
                  </a:extLst>
                </a:gridCol>
                <a:gridCol w="940020">
                  <a:extLst>
                    <a:ext uri="{9D8B030D-6E8A-4147-A177-3AD203B41FA5}">
                      <a16:colId xmlns:a16="http://schemas.microsoft.com/office/drawing/2014/main" val="20008"/>
                    </a:ext>
                  </a:extLst>
                </a:gridCol>
                <a:gridCol w="853364">
                  <a:extLst>
                    <a:ext uri="{9D8B030D-6E8A-4147-A177-3AD203B41FA5}">
                      <a16:colId xmlns:a16="http://schemas.microsoft.com/office/drawing/2014/main" val="20009"/>
                    </a:ext>
                  </a:extLst>
                </a:gridCol>
                <a:gridCol w="770478">
                  <a:extLst>
                    <a:ext uri="{9D8B030D-6E8A-4147-A177-3AD203B41FA5}">
                      <a16:colId xmlns:a16="http://schemas.microsoft.com/office/drawing/2014/main" val="20010"/>
                    </a:ext>
                  </a:extLst>
                </a:gridCol>
              </a:tblGrid>
              <a:tr h="8297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 action="ppaction://hlinksldjump"/>
                        </a:rPr>
                        <a:t>11</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3" action="ppaction://hlinksldjump"/>
                        </a:rPr>
                        <a:t>10</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4" action="ppaction://hlinksldjump"/>
                        </a:rPr>
                        <a:t>9</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5" action="ppaction://hlinksldjump"/>
                        </a:rPr>
                        <a:t>8</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6" action="ppaction://hlinksldjump"/>
                        </a:rPr>
                        <a:t>7</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7" action="ppaction://hlinksldjump"/>
                        </a:rPr>
                        <a:t>6</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8" action="ppaction://hlinksldjump"/>
                        </a:rPr>
                        <a:t>5</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9" action="ppaction://hlinksldjump"/>
                        </a:rPr>
                        <a:t>4</a:t>
                      </a:r>
                      <a:endParaRPr kumimoji="0" lang="en-CA" sz="1800" b="0" i="0" u="none" strike="noStrike" cap="none" normalizeH="0" baseline="0">
                        <a:ln>
                          <a:noFill/>
                        </a:ln>
                        <a:solidFill>
                          <a:schemeClr val="hlink"/>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0" action="ppaction://hlinksldjump"/>
                        </a:rPr>
                        <a:t>3</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1" action="ppaction://hlinksldjump"/>
                        </a:rPr>
                        <a:t>2</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hlink"/>
                          </a:solidFill>
                          <a:effectLst/>
                          <a:latin typeface="Arial" charset="0"/>
                          <a:cs typeface="Arial" charset="0"/>
                          <a:hlinkClick r:id="rId12" action="ppaction://hlinksldjump"/>
                        </a:rPr>
                        <a:t>1</a:t>
                      </a:r>
                      <a:endParaRPr kumimoji="0" lang="en-CA" sz="1800" b="0" i="0" u="none" strike="noStrike" cap="none" normalizeH="0" baseline="0">
                        <a:ln>
                          <a:noFill/>
                        </a:ln>
                        <a:solidFill>
                          <a:schemeClr val="hlink"/>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1435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3" action="ppaction://hlinksldjump"/>
                        </a:rPr>
                        <a:t>22</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4" action="ppaction://hlinksldjump"/>
                        </a:rPr>
                        <a:t>21</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5" action="ppaction://hlinksldjump"/>
                        </a:rPr>
                        <a:t>20</a:t>
                      </a:r>
                      <a:endParaRPr kumimoji="0" lang="en-CA" sz="2400" b="0" i="0" u="none" strike="noStrike" cap="none" normalizeH="0" baseline="0">
                        <a:ln>
                          <a:noFill/>
                        </a:ln>
                        <a:solidFill>
                          <a:schemeClr val="hlink"/>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6" action="ppaction://hlinksldjump"/>
                        </a:rPr>
                        <a:t>19</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7" action="ppaction://hlinksldjump"/>
                        </a:rPr>
                        <a:t>18</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8" action="ppaction://hlinksldjump"/>
                        </a:rPr>
                        <a:t>17</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9" action="ppaction://hlinksldjump"/>
                        </a:rPr>
                        <a:t>16</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0" action="ppaction://hlinksldjump"/>
                        </a:rPr>
                        <a:t>15</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1" action="ppaction://hlinksldjump"/>
                        </a:rPr>
                        <a:t>14</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2" action="ppaction://hlinksldjump"/>
                        </a:rPr>
                        <a:t>13</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3" action="ppaction://hlinksldjump"/>
                        </a:rPr>
                        <a:t>12</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848062">
                <a:tc gridSpan="4">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dirty="0">
                          <a:ln>
                            <a:noFill/>
                          </a:ln>
                          <a:solidFill>
                            <a:schemeClr val="bg1"/>
                          </a:solidFill>
                          <a:effectLst/>
                          <a:latin typeface="Arial" charset="0"/>
                          <a:cs typeface="Arial" charset="0"/>
                          <a:hlinkClick r:id="rId24" action="ppaction://hlinksldjump"/>
                        </a:rPr>
                        <a:t>30</a:t>
                      </a:r>
                      <a:endParaRPr kumimoji="0" lang="en-CA" sz="2400" b="0" i="0" u="none" strike="noStrike" cap="none" normalizeH="0" baseline="0" dirty="0">
                        <a:ln>
                          <a:noFill/>
                        </a:ln>
                        <a:solidFill>
                          <a:schemeClr val="hlink"/>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5" action="ppaction://hlinksldjump"/>
                        </a:rPr>
                        <a:t>29</a:t>
                      </a:r>
                      <a:endParaRPr kumimoji="0" lang="en-CA" sz="2400" b="0" i="0" u="none" strike="noStrike" cap="none" normalizeH="0" baseline="0">
                        <a:ln>
                          <a:noFill/>
                        </a:ln>
                        <a:solidFill>
                          <a:schemeClr val="hlink"/>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6" action="ppaction://hlinksldjump"/>
                        </a:rPr>
                        <a:t>28</a:t>
                      </a:r>
                      <a:endParaRPr kumimoji="0" lang="en-CA" sz="2400" b="0" i="0" u="none" strike="noStrike" cap="none" normalizeH="0" baseline="0">
                        <a:ln>
                          <a:noFill/>
                        </a:ln>
                        <a:solidFill>
                          <a:schemeClr val="hlink"/>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7" action="ppaction://hlinksldjump"/>
                        </a:rPr>
                        <a:t>27</a:t>
                      </a:r>
                      <a:endParaRPr kumimoji="0" lang="en-CA" sz="2400" b="0" i="0" u="none" strike="noStrike" cap="none" normalizeH="0" baseline="0">
                        <a:ln>
                          <a:noFill/>
                        </a:ln>
                        <a:solidFill>
                          <a:schemeClr val="hlink"/>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8" action="ppaction://hlinksldjump"/>
                        </a:rPr>
                        <a:t>26</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9" action="ppaction://hlinksldjump"/>
                        </a:rPr>
                        <a:t>25</a:t>
                      </a:r>
                      <a:endParaRPr kumimoji="0" lang="en-CA" sz="2800" b="0" i="0" u="none" strike="noStrike" cap="none" normalizeH="0" baseline="0">
                        <a:ln>
                          <a:noFill/>
                        </a:ln>
                        <a:solidFill>
                          <a:schemeClr val="hlink"/>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30" action="ppaction://hlinksldjump"/>
                        </a:rPr>
                        <a:t>24</a:t>
                      </a:r>
                      <a:endParaRPr kumimoji="0" lang="en-CA" sz="2800" b="0" i="0" u="none" strike="noStrike" cap="none" normalizeH="0" baseline="0">
                        <a:ln>
                          <a:noFill/>
                        </a:ln>
                        <a:solidFill>
                          <a:schemeClr val="hlink"/>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dirty="0">
                          <a:ln>
                            <a:noFill/>
                          </a:ln>
                          <a:solidFill>
                            <a:schemeClr val="bg1"/>
                          </a:solidFill>
                          <a:effectLst/>
                          <a:latin typeface="Arial" charset="0"/>
                          <a:cs typeface="Arial" charset="0"/>
                          <a:hlinkClick r:id="rId31" action="ppaction://hlinksldjump"/>
                        </a:rPr>
                        <a:t>23</a:t>
                      </a:r>
                      <a:endParaRPr kumimoji="0" lang="en-CA" sz="2800" b="0" i="0" u="none" strike="noStrike" cap="none" normalizeH="0" baseline="0" dirty="0">
                        <a:ln>
                          <a:noFill/>
                        </a:ln>
                        <a:solidFill>
                          <a:schemeClr val="hlink"/>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6362" name="Group 10"/>
          <p:cNvGraphicFramePr>
            <a:graphicFrameLocks noGrp="1"/>
          </p:cNvGraphicFramePr>
          <p:nvPr/>
        </p:nvGraphicFramePr>
        <p:xfrm>
          <a:off x="250825" y="188913"/>
          <a:ext cx="8642350" cy="5821680"/>
        </p:xfrm>
        <a:graphic>
          <a:graphicData uri="http://schemas.openxmlformats.org/drawingml/2006/table">
            <a:tbl>
              <a:tblPr rtl="1"/>
              <a:tblGrid>
                <a:gridCol w="8642350">
                  <a:extLst>
                    <a:ext uri="{9D8B030D-6E8A-4147-A177-3AD203B41FA5}">
                      <a16:colId xmlns:a16="http://schemas.microsoft.com/office/drawing/2014/main" val="20000"/>
                    </a:ext>
                  </a:extLst>
                </a:gridCol>
              </a:tblGrid>
              <a:tr h="2590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First day of The Month of Babah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(30</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Tubah)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الاول</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بابه</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الثلاثون من طوبة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Premier  jour du mois de </a:t>
                      </a:r>
                      <a:r>
                        <a:rPr kumimoji="0" lang="en-US" sz="4000" b="0" i="0" u="none" strike="noStrike" cap="none" normalizeH="0" baseline="0">
                          <a:ln>
                            <a:noFill/>
                          </a:ln>
                          <a:solidFill>
                            <a:srgbClr val="FF9900"/>
                          </a:solidFill>
                          <a:effectLst/>
                          <a:latin typeface="Arial" charset="0"/>
                          <a:cs typeface="Arial" charset="0"/>
                        </a:rPr>
                        <a:t>Babah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Trentième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de Tubah</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737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5737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8417" name="Group 17"/>
          <p:cNvGraphicFramePr>
            <a:graphicFrameLocks noGrp="1"/>
          </p:cNvGraphicFramePr>
          <p:nvPr/>
        </p:nvGraphicFramePr>
        <p:xfrm>
          <a:off x="34925" y="44450"/>
          <a:ext cx="9074150" cy="688060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مز</a:t>
                      </a:r>
                      <a:r>
                        <a:rPr kumimoji="0" lang="ar-EG" sz="3200" b="0" i="0" u="sng" strike="noStrike" cap="none" normalizeH="0" baseline="0">
                          <a:ln>
                            <a:noFill/>
                          </a:ln>
                          <a:solidFill>
                            <a:srgbClr val="FF9933"/>
                          </a:solidFill>
                          <a:effectLst/>
                          <a:latin typeface="Arial" charset="0"/>
                          <a:cs typeface="Arial" charset="0"/>
                        </a:rPr>
                        <a:t>مور عشية </a:t>
                      </a:r>
                      <a:r>
                        <a:rPr kumimoji="0" lang="en-US" sz="3200" b="0" i="0" u="sng" strike="noStrike" cap="none" normalizeH="0" baseline="0">
                          <a:ln>
                            <a:noFill/>
                          </a:ln>
                          <a:solidFill>
                            <a:srgbClr val="FF9933"/>
                          </a:solidFill>
                          <a:effectLst/>
                          <a:latin typeface="Arial" charset="0"/>
                          <a:cs typeface="Arial" charset="0"/>
                        </a:rPr>
                        <a:t>68:25-26</a:t>
                      </a:r>
                      <a:endParaRPr kumimoji="0" lang="fr-FR"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قدام المغنون ومن وراء ضاربو الاوتار في الوسط فتيات ضاربات الدفوف.</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الجماعات باركوا الله الرب ايها الخارجون من عين اسرائيل.</a:t>
                      </a:r>
                      <a:r>
                        <a:rPr kumimoji="0" lang="en-US"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68:25-26</a:t>
                      </a:r>
                      <a:endParaRPr kumimoji="0" lang="fr-FR"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t>
                      </a:r>
                      <a:r>
                        <a:rPr kumimoji="0" lang="fr-FR" sz="2800" b="0" i="0" u="none" strike="noStrike" cap="none" normalizeH="0" baseline="0">
                          <a:ln>
                            <a:noFill/>
                          </a:ln>
                          <a:solidFill>
                            <a:schemeClr val="bg1"/>
                          </a:solidFill>
                          <a:effectLst/>
                          <a:latin typeface="Arial" charset="0"/>
                          <a:cs typeface="Arial" charset="0"/>
                        </a:rPr>
                        <a:t>dans le sanctuaire, en tête les chanteurs, les musiciens derrière, parmi les filles jouant du tambourin. Dans les assemblées,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bénissez Dieu, le Seigneur, à la source d'Israël,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68:25-26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 singers went before, the players on instruments followed after; Among them were the maidens playing timbrels.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Bless God in the congregations, the Lord, from the fountain of Israel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8418" name="Rectangle 18"/>
          <p:cNvSpPr>
            <a:spLocks noGrp="1" noChangeArrowheads="1"/>
          </p:cNvSpPr>
          <p:nvPr>
            <p:ph type="ctrTitle"/>
          </p:nvPr>
        </p:nvSpPr>
        <p:spPr/>
        <p:txBody>
          <a:bodyPr/>
          <a:lstStyle/>
          <a:p>
            <a:r>
              <a:rPr lang="en-CA" sz="1000" dirty="0"/>
              <a:t>1pv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9437" name="Group 13"/>
          <p:cNvGraphicFramePr>
            <a:graphicFrameLocks noGrp="1"/>
          </p:cNvGraphicFramePr>
          <p:nvPr/>
        </p:nvGraphicFramePr>
        <p:xfrm>
          <a:off x="34925" y="44450"/>
          <a:ext cx="9074150" cy="67849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26 : 6 - 13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كان يسوع في بيت عنيا في بيت سمعان الابرص</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تقدمت اليه امرأة معها قارورة طيب كثير الثمن فسكبته على راسه وهو متكئ.</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26:6-13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Comme Jésus se trouvait à Béthanie, dans la maison de Simon le lépreux, 7 une femme s'approcha de lui, avec un flacon d'albâtre contenant un parfum de grand prix; elle le versa sur la tête de Jésus pendant qu'il était à table.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26:6-13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6 And when Jesus was in Bethany at the house of Simon the leper, 7 a woman came to Him having an alabaster flask of very costly fragrant oil, and she poured it on His head as He sat at the table.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9438" name="Rectangle 14"/>
          <p:cNvSpPr>
            <a:spLocks noGrp="1" noChangeArrowheads="1"/>
          </p:cNvSpPr>
          <p:nvPr>
            <p:ph type="ctrTitle"/>
          </p:nvPr>
        </p:nvSpPr>
        <p:spPr/>
        <p:txBody>
          <a:bodyPr/>
          <a:lstStyle/>
          <a:p>
            <a:r>
              <a:rPr lang="en-CA" sz="1000" dirty="0"/>
              <a:t>1v</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0462" name="Group 14"/>
          <p:cNvGraphicFramePr>
            <a:graphicFrameLocks noGrp="1"/>
          </p:cNvGraphicFramePr>
          <p:nvPr/>
        </p:nvGraphicFramePr>
        <p:xfrm>
          <a:off x="34925" y="115888"/>
          <a:ext cx="9074150" cy="65706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تلاميذه ذلك اغتاظوا قائلين لماذا هذا الاتلاف. لانه كان يمكن ان يباع هذا الطيب بكثير ويعطى للفقراء. فعلم يسوع وقال لهم لماذا تزعجون المرأة فانها قد عملت بي عملا حسنا.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Voyant cela, les disciples s'indignèrent: " A quoi bon, disaient-ils, cette perte? 9 On aurait pu le vendre très cher et donner la somme à des pauvres." 10 S'en apercevant, Jésus leur dit: " Pourquoi tracasser cette femme? C'est une bonne oeuvre qu'elle vient d'accomplir envers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8 But when His disciples saw it, they were indignant, saying, Why this waste? 9 For this fragrant oil might have been sold for much and given to the poor.'' 10 But when Jesus was aware of it, He said to them, Why do you trouble the woman? For she has done a good work for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1486" name="Group 14"/>
          <p:cNvGraphicFramePr>
            <a:graphicFrameLocks noGrp="1"/>
          </p:cNvGraphicFramePr>
          <p:nvPr/>
        </p:nvGraphicFramePr>
        <p:xfrm>
          <a:off x="34925" y="188913"/>
          <a:ext cx="9074150" cy="6424613"/>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الفقراء معكم في كل حين.واما انا فلست معكم في كل حين. فانها اذ سكبت هذا الطيب على جسدي انما فعلت ذلك لاجل تكفيني</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Des pauvres, en effet, vous en avez toujours avec vous; mais moi, vous ne m'avez pas pour toujours. 12 En répandant ce parfum sur mon corps, elle a préparé mon ensevelissement. </a:t>
                      </a:r>
                      <a:endParaRPr kumimoji="0" lang="fr-FR" sz="3200" b="0" i="0" u="sng"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For you have the poor with you always, but Me you do not have always. 12 For in pouring this fragrant oil on My body, she did it for My burial.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2516" name="Group 20"/>
          <p:cNvGraphicFramePr>
            <a:graphicFrameLocks noGrp="1"/>
          </p:cNvGraphicFramePr>
          <p:nvPr/>
        </p:nvGraphicFramePr>
        <p:xfrm>
          <a:off x="179388" y="188913"/>
          <a:ext cx="8929687" cy="5834063"/>
        </p:xfrm>
        <a:graphic>
          <a:graphicData uri="http://schemas.openxmlformats.org/drawingml/2006/table">
            <a:tbl>
              <a:tblPr rtl="1"/>
              <a:tblGrid>
                <a:gridCol w="4681537">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اقول لكم حيثما يكرز بهذا الانجيل في كل العالم يخبر ايضا بما فعلته هذه تذكارا لها</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vérité, je vous le déclare: partout où sera proclamé cet Évangile dans le monde entier, on racontera aussi, en souvenir d'elle, ce qu'elle a fait.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Assuredly, I say to you, wherever this gospel is preached in the whole world, what this woman has done will also be told as a memorial to her.”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352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6352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4558" name="Group 14"/>
          <p:cNvGraphicFramePr>
            <a:graphicFrameLocks noGrp="1"/>
          </p:cNvGraphicFramePr>
          <p:nvPr/>
        </p:nvGraphicFramePr>
        <p:xfrm>
          <a:off x="34925" y="44450"/>
          <a:ext cx="9145588" cy="6450394"/>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Arial" charset="0"/>
                        </a:rPr>
                        <a:t>8:2-3</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افواه الاطفال والرضّع اسست حمدا بسبب اضدادك لتسكيت عدوّ ومنتقم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اذا ارى سمواتك عمل اصابعك القمر والنجوم التي كوّنتها</a:t>
                      </a:r>
                      <a:r>
                        <a:rPr kumimoji="0" lang="ar-EG"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r>
                        <a:rPr kumimoji="0" lang="ar-S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Psaume </a:t>
                      </a:r>
                      <a:r>
                        <a:rPr kumimoji="0" lang="en-US" sz="3200" b="0" i="0" u="sng" strike="noStrike" cap="none" normalizeH="0" baseline="0">
                          <a:ln>
                            <a:noFill/>
                          </a:ln>
                          <a:solidFill>
                            <a:srgbClr val="FF9933"/>
                          </a:solidFill>
                          <a:effectLst/>
                          <a:latin typeface="Arial" charset="0"/>
                          <a:cs typeface="Arial" charset="0"/>
                        </a:rPr>
                        <a:t>8:2-3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Par la bouche des tout-petits et des nourrissons, tu as fondé une forteresse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contre tes adversaires.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Quand je vois les cieux, oeuvres de tes doigts, la lune et les étoiles que tu as fixés,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Psalms</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Arial" charset="0"/>
                        </a:rPr>
                        <a:t>8:2-3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Out of the mouth of babes and nursing infants you have ordained strength.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When I consider Your heavens, the work of Your fingers, the moon and the stars, which You have ordained.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4559" name="Rectangle 15"/>
          <p:cNvSpPr>
            <a:spLocks noGrp="1" noChangeArrowheads="1"/>
          </p:cNvSpPr>
          <p:nvPr>
            <p:ph type="ctrTitle"/>
          </p:nvPr>
        </p:nvSpPr>
        <p:spPr/>
        <p:txBody>
          <a:bodyPr/>
          <a:lstStyle/>
          <a:p>
            <a:r>
              <a:rPr lang="en-US" sz="1000" dirty="0"/>
              <a:t>1pm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5591" name="Group 23"/>
          <p:cNvGraphicFramePr>
            <a:graphicFrameLocks noGrp="1"/>
          </p:cNvGraphicFramePr>
          <p:nvPr/>
        </p:nvGraphicFramePr>
        <p:xfrm>
          <a:off x="107950" y="44450"/>
          <a:ext cx="9072563" cy="6480176"/>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a:t>
                      </a:r>
                      <a:r>
                        <a:rPr kumimoji="0" lang="fr-FR" sz="3200" b="0" i="0" u="sng" strike="noStrike" cap="none" normalizeH="0" baseline="0">
                          <a:ln>
                            <a:noFill/>
                          </a:ln>
                          <a:solidFill>
                            <a:srgbClr val="FF9933"/>
                          </a:solidFill>
                          <a:effectLst/>
                          <a:latin typeface="Arial" charset="0"/>
                          <a:cs typeface="Arial" charset="0"/>
                        </a:rPr>
                        <a:t>4 : 15 - 24</a:t>
                      </a:r>
                      <a:r>
                        <a:rPr kumimoji="0" lang="ar-SA"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قالت له المرأة يا سيد اعطني هذا الماء لكي لا اعطش ولا آتي الى هنا لاستقي.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لها يسوع اذهبي وادعي زوجك وتعالي الى ههنا.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195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4 : 15 - 24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La femme lui dit: " Seigneur, donne-moi cette eau pour que je n'aie plus soif et que je n'aie plus à venir puiser ici. 16  Jésus lui dit: " Va, appelle ton mari et reviens ici."</a:t>
                      </a:r>
                      <a:endParaRPr kumimoji="0" lang="en-US" sz="32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4:15-24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15</a:t>
                      </a:r>
                      <a:r>
                        <a:rPr kumimoji="0" lang="en-US" sz="2800" b="0" i="0" u="none" strike="noStrike" cap="none" normalizeH="0" baseline="0">
                          <a:ln>
                            <a:noFill/>
                          </a:ln>
                          <a:solidFill>
                            <a:schemeClr val="bg1"/>
                          </a:solidFill>
                          <a:effectLst/>
                          <a:latin typeface="Arial" charset="0"/>
                          <a:cs typeface="Arial" charset="0"/>
                        </a:rPr>
                        <a:t> The woman said to Him, Sir, give me this water, that I may not thirst, nor come here to draw.'' 16 Jesus said to her, Go, call your husband, and come here.''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5592" name="Rectangle 24"/>
          <p:cNvSpPr>
            <a:spLocks noGrp="1" noChangeArrowheads="1"/>
          </p:cNvSpPr>
          <p:nvPr>
            <p:ph type="ctrTitle"/>
          </p:nvPr>
        </p:nvSpPr>
        <p:spPr/>
        <p:txBody>
          <a:bodyPr/>
          <a:lstStyle/>
          <a:p>
            <a:r>
              <a:rPr lang="en-US" sz="1000" dirty="0"/>
              <a:t>1m</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25488" name="Group 16"/>
          <p:cNvGraphicFramePr>
            <a:graphicFrameLocks noGrp="1"/>
          </p:cNvGraphicFramePr>
          <p:nvPr/>
        </p:nvGraphicFramePr>
        <p:xfrm>
          <a:off x="107950" y="44450"/>
          <a:ext cx="9072563" cy="6253163"/>
        </p:xfrm>
        <a:graphic>
          <a:graphicData uri="http://schemas.openxmlformats.org/drawingml/2006/table">
            <a:tbl>
              <a:tblPr rtl="1"/>
              <a:tblGrid>
                <a:gridCol w="4321175">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اجابت المرأة وقالت ليس لي زوج.قال لها يسوع حسنا قلت ليس لي زوج.</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لانه كان لك خمسة ازواج والذي لك الآن ليس هو زوجك.هذا قلت بالصدق.</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88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La femme lui répondit: " Je n'ai pas de mari." 18 Jésus lui dit: " Tu dis bien; je n'ai pas de mari; tu en as eu cinq et l'homme que tu as maintenant n'est pas ton mari. En cela tu as dit vrai."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 woman answered and said, I have no husband.'' Jesus said to her, You have well said, "I have no husband,' 18 for you have had five husbands, and the one whom you now have is not your husband; in that you spoke truly.''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24465" name="Group 17"/>
          <p:cNvGraphicFramePr>
            <a:graphicFrameLocks noGrp="1"/>
          </p:cNvGraphicFramePr>
          <p:nvPr/>
        </p:nvGraphicFramePr>
        <p:xfrm>
          <a:off x="107950" y="44450"/>
          <a:ext cx="9001125" cy="5975350"/>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قالت له المرأة يا سيد ارى انك نبي. آباؤنا سجدوا في هذا الجبل وانتم تقولون ان في اورشليم الموضع الذي ينبغي ان يسجد فيه.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Seigneur, lui dit la femme, je vois que tu es un prophète. Nos pères ont adoré sur cette montagne et vous, vous affirmez qu'à Jérusalem se trouve le lieu où il faut adorer."</a:t>
                      </a:r>
                      <a:endParaRPr kumimoji="0" lang="en-US" sz="32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 woman said to Him, Sir, I perceive that You are a prophet. 20 Our fathers worshiped on this mountain, and you Jews say that in Jerusalem is the place where one ought to worship.''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7634" name="Group 18"/>
          <p:cNvGraphicFramePr>
            <a:graphicFrameLocks noGrp="1"/>
          </p:cNvGraphicFramePr>
          <p:nvPr/>
        </p:nvGraphicFramePr>
        <p:xfrm>
          <a:off x="107950" y="115888"/>
          <a:ext cx="9001125" cy="6335713"/>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لها يسوع يا امرأة صدقيني انه تأتي ساعة لا في هذا الجبل ولا في اورشليم تسجدون للآب.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تسجدون لما لستم تعلمون.اما نحن فنسجد لما نعلم.لان الخلاص هو من اليهود.</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Jésus lui dit:  " Crois-moi, femme, l'heure vient où ce n'est ni sur cette montagne ni à Jérusalem que vous adorerez le Père. 22 Vous adorez ce que vous ne connaissez pas, nous adorons ce que nous connaissons, car le salut vient des Juifs.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Jesus said to her, Woman, believe Me, the hour is coming when you will neither on this mountain, nor in Jerusalem, worship the Father. 22 You worship what you do not know; we know what we worship, for salvation is of the Jews.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660" name="Group 20"/>
          <p:cNvGraphicFramePr>
            <a:graphicFrameLocks noGrp="1"/>
          </p:cNvGraphicFramePr>
          <p:nvPr/>
        </p:nvGraphicFramePr>
        <p:xfrm>
          <a:off x="34925" y="115888"/>
          <a:ext cx="9074150" cy="65379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تأتي ساعة وهي الآن حين الساجدون الحقيقيون يسجدون للآب بالروح والحق.لان الآب طالب مثل هؤلاء الساجدين له.  الله روح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والذين يسجدون له فبالروح والحق ينبغي ان يسجدوا.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en-US" sz="3200" b="0" i="0" u="none" strike="noStrike" cap="none" normalizeH="0" baseline="0">
                          <a:ln>
                            <a:noFill/>
                          </a:ln>
                          <a:solidFill>
                            <a:schemeClr val="bg1"/>
                          </a:solidFill>
                          <a:effectLst/>
                          <a:latin typeface="Arial" charset="0"/>
                          <a:cs typeface="Arial" charset="0"/>
                        </a:rPr>
                        <a:t> </a:t>
                      </a:r>
                      <a:r>
                        <a:rPr kumimoji="0" lang="ar-EG" sz="2400" b="1" i="0" u="none" strike="noStrike" cap="none" normalizeH="0" baseline="0">
                          <a:ln>
                            <a:noFill/>
                          </a:ln>
                          <a:solidFill>
                            <a:srgbClr val="FF9900"/>
                          </a:solidFill>
                          <a:effectLst/>
                          <a:latin typeface="Arial" charset="0"/>
                          <a:cs typeface="Arial" charset="0"/>
                        </a:rPr>
                        <a:t>( والمجد للـه دائماً )</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23</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Mais l'heure vient, elle est là, où les vrais adorateurs adoreront le Père en esprit et en vérité; tels sont, en effet, les adorateurs que cherche le Père. 24 Dieu est esprit et c'est pourquoi ceux qui l'adorent doivent adorer en esprit et en vérité.</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ar-EG"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But the hour is coming, and now is, when the true worshipers will worship the Father in spirit and truth; for the Father is seeking such to worship Him. 24 God is Spirit, and those who worship Him must worship in spirit and truth.”</a:t>
                      </a: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966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36966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6966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6966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1725" name="Group 13"/>
          <p:cNvGraphicFramePr>
            <a:graphicFrameLocks noGrp="1"/>
          </p:cNvGraphicFramePr>
          <p:nvPr/>
        </p:nvGraphicFramePr>
        <p:xfrm>
          <a:off x="34925" y="44450"/>
          <a:ext cx="9074150" cy="662914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a:t>
                      </a:r>
                      <a:r>
                        <a:rPr kumimoji="0" lang="ar-EG" sz="3200" b="0" i="0" u="sng" strike="noStrike" cap="none" normalizeH="0" baseline="0">
                          <a:ln>
                            <a:noFill/>
                          </a:ln>
                          <a:solidFill>
                            <a:srgbClr val="FF9933"/>
                          </a:solidFill>
                          <a:effectLst/>
                          <a:latin typeface="Arial" charset="0"/>
                          <a:cs typeface="Arial" charset="0"/>
                        </a:rPr>
                        <a:t>أهل أفسس ( 5 : 8 - 21 </a:t>
                      </a:r>
                      <a:r>
                        <a:rPr kumimoji="0" lang="ar-SA" sz="3200" b="0" i="0" u="sng" strike="noStrike" cap="none" normalizeH="0" baseline="0">
                          <a:ln>
                            <a:noFill/>
                          </a:ln>
                          <a:solidFill>
                            <a:srgbClr val="FF9933"/>
                          </a:solidFill>
                          <a:effectLst/>
                          <a:latin typeface="Arial" charset="0"/>
                          <a:cs typeface="Arial" charset="0"/>
                        </a:rPr>
                        <a:t>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اسلكوا كاولاد نور.لان ثمر الروح هو في كل صلاح وبر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وحق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مختبرين ما هو مرضي عند الرب.ولا تشتركوا في اعمال الظلمة غير المثمرة بل بالحري وبخوها.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Éphésiens 5 : 8 - 21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Vivez en enfants de lumière. 9 Et le fruit de la lumière s'appelle: bonté, justice, vérité. 10 Discernez ce qui plaît au Seigneur. 11Ne vous associez pas aux oeuvres stériles des ténèbres; démasquez-les plutôt.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Ephesians 5:8-21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Walk as children of light 9 (for the fruit of the Spirit is in all goodness, </a:t>
                      </a:r>
                      <a:r>
                        <a:rPr kumimoji="0" lang="en-US" sz="2600" b="0" i="0" u="none" strike="noStrike" cap="none" normalizeH="0" baseline="0">
                          <a:ln>
                            <a:noFill/>
                          </a:ln>
                          <a:solidFill>
                            <a:schemeClr val="bg1"/>
                          </a:solidFill>
                          <a:effectLst/>
                          <a:latin typeface="Arial" charset="0"/>
                          <a:cs typeface="Arial" charset="0"/>
                        </a:rPr>
                        <a:t>righteousness,</a:t>
                      </a:r>
                      <a:r>
                        <a:rPr kumimoji="0" lang="en-US" sz="2800" b="0" i="0" u="none" strike="noStrike" cap="none" normalizeH="0" baseline="0">
                          <a:ln>
                            <a:noFill/>
                          </a:ln>
                          <a:solidFill>
                            <a:schemeClr val="bg1"/>
                          </a:solidFill>
                          <a:effectLst/>
                          <a:latin typeface="Arial" charset="0"/>
                          <a:cs typeface="Arial" charset="0"/>
                        </a:rPr>
                        <a:t> and truth), 10 finding out what is acceptable to the Lord. 11 And have no fellowship with the unfruitful works of darkness, but rather expose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1726" name="Rectangle 14"/>
          <p:cNvSpPr>
            <a:spLocks noGrp="1" noChangeArrowheads="1"/>
          </p:cNvSpPr>
          <p:nvPr>
            <p:ph type="ctrTitle"/>
          </p:nvPr>
        </p:nvSpPr>
        <p:spPr/>
        <p:txBody>
          <a:bodyPr/>
          <a:lstStyle/>
          <a:p>
            <a:r>
              <a:rPr lang="en-US" sz="1000" dirty="0"/>
              <a:t>1p</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2738" name="Group 2"/>
          <p:cNvGraphicFramePr>
            <a:graphicFrameLocks noGrp="1"/>
          </p:cNvGraphicFramePr>
          <p:nvPr/>
        </p:nvGraphicFramePr>
        <p:xfrm>
          <a:off x="34925" y="44450"/>
          <a:ext cx="9074150" cy="6796405"/>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الامور الحادثة منهم سرّا ذكرها ايضا قبيح.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الكل اذا توبخ يظهر بالنور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كل ما اظهر فهو نور.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لذلك يقول استيقظ ايها النائم وقم من الاموات فيضيء لك المسيح</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Ce que ces gens font en secret, on a honte même d'en parler;13 mais tout ce qui est démasqué, est manifesté par la lumière, car tout ce qui est manifesté est lumière.14 C'est pourquoi l'on dit: Éveille-toi, toi qui dors, lève-toi d'entre les morts, et sur toi le Christ resplendira.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it is shameful even to speak of those things which are done by them in secret. 13 But all things that are exposed are made manifest by the light, for whatever makes manifest is light. 14 Therefore He says: Awake, you who sleep, arise from the dead, and Christ will give you light.''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3774" name="Group 14"/>
          <p:cNvGraphicFramePr>
            <a:graphicFrameLocks noGrp="1"/>
          </p:cNvGraphicFramePr>
          <p:nvPr/>
        </p:nvGraphicFramePr>
        <p:xfrm>
          <a:off x="34925" y="44450"/>
          <a:ext cx="9145588" cy="6842760"/>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فانظروا كيف تسلكون بالتدقيق لا كجهلاء بل كحكماء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مفتدين الوقت لان الايام شريرة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من اجل ذلك لا تكونوا اغبياء بل فاهمين ما هي مشيئة الرب. ولا تسكروا بالخمر الذي فيه الخلاعة بل امتلئوا بالروح</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Soyez vraiment attentifs à votre manière de vivre: ne vous montrez pas insensés, mais soyez des hommes sensés, 16 qui mettent à profit le temps présent, car les jours sont mauvais. 17 Ne soyez donc pas inintelligents, mais comprenez bien quelle est la volonté du Seigneur. Ne vous enivrez pas de vin, il mène à la perdition, mais soyez remplis de l'Esprit.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See then that you walk circumspectly, not as fools but as wise, 16 redeeming the time, because the days are evil. 17 Therefore do not be unwise, but understand what the will of the Lord is. 18 And do not be drunk with wine, in which is dissipation; but be filled with the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4786" name="Group 2"/>
          <p:cNvGraphicFramePr>
            <a:graphicFrameLocks noGrp="1"/>
          </p:cNvGraphicFramePr>
          <p:nvPr/>
        </p:nvGraphicFramePr>
        <p:xfrm>
          <a:off x="34925" y="44450"/>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مكلمين بعضكم بعضا بمزامير وتسابيح واغاني روحية مترنمين ومرتلين في قلوبكم للرب.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شاكرين كل حين على كل شيء في اسم ربنا يسوع المسيح للّه والآب. خاضعين بعضكم لبعض في خوف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Dites ensemble des psaumes, des hymnes et des chants inspirés; chantez et célébrez le Seigneur de tout votre coeur.20 En tout temps, à tout sujet, rendez grâce à Dieu le Père au nom de notre Seigneur Jésus Christ.21 Vous qui craignez le Christ, soumettez-vous les uns aux autres</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speaking to one another in psalms and hymns and spiritual songs, singing and making melody in your heart to the Lord, 20 giving thanks always for all things to God the Father in the name of our Lord Jesus Christ, 21 submitting to one another in the fear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581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683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7683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7683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893" name="Group 13"/>
          <p:cNvGraphicFramePr>
            <a:graphicFrameLocks noGrp="1"/>
          </p:cNvGraphicFramePr>
          <p:nvPr/>
        </p:nvGraphicFramePr>
        <p:xfrm>
          <a:off x="34925" y="115888"/>
          <a:ext cx="9074150" cy="5978526"/>
        </p:xfrm>
        <a:graphic>
          <a:graphicData uri="http://schemas.openxmlformats.org/drawingml/2006/table">
            <a:tbl>
              <a:tblPr rtl="1"/>
              <a:tblGrid>
                <a:gridCol w="4032250">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a:t>
                      </a:r>
                      <a:r>
                        <a:rPr kumimoji="0" lang="ar-EG" sz="3600" b="0" i="0" u="sng" strike="noStrike" cap="none" normalizeH="0" baseline="0">
                          <a:ln>
                            <a:noFill/>
                          </a:ln>
                          <a:solidFill>
                            <a:srgbClr val="FF9933"/>
                          </a:solidFill>
                          <a:effectLst/>
                          <a:latin typeface="Arial" charset="0"/>
                          <a:cs typeface="Arial" charset="0"/>
                        </a:rPr>
                        <a:t>بطرس</a:t>
                      </a:r>
                      <a:r>
                        <a:rPr kumimoji="0" lang="ar-SA" sz="3600" b="0" i="0" u="sng" strike="noStrike" cap="none" normalizeH="0" baseline="0">
                          <a:ln>
                            <a:noFill/>
                          </a:ln>
                          <a:solidFill>
                            <a:srgbClr val="FF9933"/>
                          </a:solidFill>
                          <a:effectLst/>
                          <a:latin typeface="Arial" charset="0"/>
                          <a:cs typeface="Arial" charset="0"/>
                        </a:rPr>
                        <a:t> الرسول </a:t>
                      </a:r>
                      <a:r>
                        <a:rPr kumimoji="0" lang="ar-EG" sz="3600" b="0" i="0" u="sng" strike="noStrike" cap="none" normalizeH="0" baseline="0">
                          <a:ln>
                            <a:noFill/>
                          </a:ln>
                          <a:solidFill>
                            <a:srgbClr val="FF9933"/>
                          </a:solidFill>
                          <a:effectLst/>
                          <a:latin typeface="Arial" charset="0"/>
                          <a:cs typeface="Arial" charset="0"/>
                        </a:rPr>
                        <a:t>الأولى (</a:t>
                      </a:r>
                      <a:r>
                        <a:rPr kumimoji="0" lang="fr-FR" sz="3600" b="0" i="0" u="sng" strike="noStrike" cap="none" normalizeH="0" baseline="0">
                          <a:ln>
                            <a:noFill/>
                          </a:ln>
                          <a:solidFill>
                            <a:srgbClr val="FF9933"/>
                          </a:solidFill>
                          <a:effectLst/>
                          <a:latin typeface="Arial" charset="0"/>
                          <a:cs typeface="Times New Roman" pitchFamily="18" charset="0"/>
                        </a:rPr>
                        <a:t>3 : 5 - 14</a:t>
                      </a:r>
                      <a:r>
                        <a:rPr kumimoji="0" lang="ar-SA" sz="3600" b="0" i="0" u="sng" strike="noStrike" cap="none" normalizeH="0" baseline="0">
                          <a:ln>
                            <a:noFill/>
                          </a:ln>
                          <a:solidFill>
                            <a:srgbClr val="FF9933"/>
                          </a:solidFill>
                          <a:effectLst/>
                          <a:latin typeface="Arial" charset="0"/>
                          <a:cs typeface="Arial" charset="0"/>
                        </a:rPr>
                        <a:t>)</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1 Pierre 3 : 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C'est ainsi qu'autrefois se paraient les saintes femmes qui espéraient en Dieu, étant soumises à leurs maris: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3:5-14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5</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For in this manner, in former times, the holy women who trusted in God also adorned themselves, being submissive to their own husbands,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8894" name="Rectangle 14"/>
          <p:cNvSpPr>
            <a:spLocks noGrp="1" noChangeArrowheads="1"/>
          </p:cNvSpPr>
          <p:nvPr>
            <p:ph type="ctrTitle"/>
          </p:nvPr>
        </p:nvSpPr>
        <p:spPr/>
        <p:txBody>
          <a:bodyPr/>
          <a:lstStyle/>
          <a:p>
            <a:r>
              <a:rPr lang="en-US" sz="1000"/>
              <a:t>1c</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906" name="Group 2"/>
          <p:cNvGraphicFramePr>
            <a:graphicFrameLocks noGrp="1"/>
          </p:cNvGraphicFramePr>
          <p:nvPr/>
        </p:nvGraphicFramePr>
        <p:xfrm>
          <a:off x="34925" y="115888"/>
          <a:ext cx="9074150" cy="5978526"/>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كانت سارة تطيع ابراهيم داعية اياه سيدها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التي صرتنّ اولادها صانعات خيرا وغير خائفات خوفا البتة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telle Sara, qui obéissait à Abraham, l'appelant son seigneur, elle dont vous êtes devenues les filles en faisant le bien, et en ne vous laissant troubler par aucune crainte.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as Sarah obeyed Abraham, calling him lord, whose daughters you are if you do good and are not afraid with any terror.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941" name="Group 13"/>
          <p:cNvGraphicFramePr>
            <a:graphicFrameLocks noGrp="1"/>
          </p:cNvGraphicFramePr>
          <p:nvPr/>
        </p:nvGraphicFramePr>
        <p:xfrm>
          <a:off x="107950" y="115888"/>
          <a:ext cx="9001125" cy="6049963"/>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كذلكم ايها الرجال كونوا ساكنين بحسب الفطنة مع الاناء النسائي كالاضعف معطين اياهنّ كرامة كالوارثات ايضا معكم نعمة الحياة لكي لا تعاق صلواتكم</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Vous les maris, de même, menez la vie commune en tenant compte de la nature plus délicate de vos femmes; montrez-leur du respect, puisqu'elles doivent hériter avec vous la grâce de la vie, afin que rien n'entrave vos prières.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969" name="Group 17"/>
          <p:cNvGraphicFramePr>
            <a:graphicFrameLocks noGrp="1"/>
          </p:cNvGraphicFramePr>
          <p:nvPr/>
        </p:nvGraphicFramePr>
        <p:xfrm>
          <a:off x="34925" y="44450"/>
          <a:ext cx="9074150" cy="67665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والنهاية كونوا جميعا متحدي الرأي بحس واحد ذوي محبة اخوية مشفقين لطفاء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غير مجازين عن شر بشر او عن شتيمة بشتيمة بل بالعكس مباركين عالمين انكم لهذا دعيتم لكي ترثوا بركة.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Enfin, soyez tous dans de mêmes dispositions, compatissants, animés d'un amour fraternel, miséricordieux, humbles.9  Ne rendez pas le mal pour le mal, ou l'insulte pour l'insulte; au contraire, bénissez, car c'est à cela que vous avez été appelés, afin d'hériter la bénédiction.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all of you be of one mind, having compassion for one another; love as brothers, be tenderhearted, be courteous; 9 not returning evil for evil or reviling for reviling, but on the contrary blessing, knowing that you were called to this, that you may inherit a blessing.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978" name="Group 2"/>
          <p:cNvGraphicFramePr>
            <a:graphicFrameLocks noGrp="1"/>
          </p:cNvGraphicFramePr>
          <p:nvPr/>
        </p:nvGraphicFramePr>
        <p:xfrm>
          <a:off x="34925" y="44450"/>
          <a:ext cx="9074150"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من اراد ان يحب الحياة ويرى اياما صالحة فليكفف لسانه عن الشر وشفتيه ان تتكلما بالمكر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ليعرض عن الشر ويصنع الخير ليطلب السلام ويجدّ في اثره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En effet, qui veut aimer la vie et voir des jours heureux doit garder sa langue du mal et ses lèvres des paroles trompeuses,11 se détourner du mal et faire le bien, rechercher la paix et la poursuivre.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He who would love life and see good days, let him refrain his tongue from evil, and his lips from speaking deceit. 11 Let him turn away from evil and do good; let him seek peace and pursue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4002" name="Group 2"/>
          <p:cNvGraphicFramePr>
            <a:graphicFrameLocks noGrp="1"/>
          </p:cNvGraphicFramePr>
          <p:nvPr/>
        </p:nvGraphicFramePr>
        <p:xfrm>
          <a:off x="34925" y="44450"/>
          <a:ext cx="9074150" cy="62658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عيني الرب على الابرار واذنيه الى طلبتهم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 وجه الرب ضد فاعلي الشر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Car les yeux du Seigneur sont sur les justes, et ses oreilles sont attentives à leur prière; mais la face du Seigneur se tourne contre ceux qui font le mal.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the eyes of the Lord are on the righteous, and His ears are open to their prayers; but the face of the Lord is against those who do evil.''</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026" name="Group 2"/>
          <p:cNvGraphicFramePr>
            <a:graphicFrameLocks noGrp="1"/>
          </p:cNvGraphicFramePr>
          <p:nvPr/>
        </p:nvGraphicFramePr>
        <p:xfrm>
          <a:off x="34925" y="115888"/>
          <a:ext cx="9074150" cy="590708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يؤذيكم ان كنتم متمثلين بالخير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ولكن وان تألمتم من اجل البر فطوباكم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خوفهم فلا تخافوه ولا تضطربوا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Et qui vous fera du mal, si vous vous montrez zélés pour le bien? 14 Bien plus, au cas où vous auriez à souffrir pour la justice, heureux êtes-vous. N'ayez d'eux aucune crainte et ne soyez pas troublés.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who is he who will harm you if you become followers of what is good? 14 But even if you should suffer for righteousness' sake, you are blessed.</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And do not be afraid of their threats, nor be troubled.”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605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7017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07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870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8707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8707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122" name="Group 2"/>
          <p:cNvGraphicFramePr>
            <a:graphicFrameLocks noGrp="1"/>
          </p:cNvGraphicFramePr>
          <p:nvPr/>
        </p:nvGraphicFramePr>
        <p:xfrm>
          <a:off x="71438" y="115888"/>
          <a:ext cx="9072562" cy="6421438"/>
        </p:xfrm>
        <a:graphic>
          <a:graphicData uri="http://schemas.openxmlformats.org/drawingml/2006/table">
            <a:tbl>
              <a:tblPr rtl="1"/>
              <a:tblGrid>
                <a:gridCol w="5076825">
                  <a:extLst>
                    <a:ext uri="{9D8B030D-6E8A-4147-A177-3AD203B41FA5}">
                      <a16:colId xmlns:a16="http://schemas.microsoft.com/office/drawing/2014/main" val="20000"/>
                    </a:ext>
                  </a:extLst>
                </a:gridCol>
                <a:gridCol w="3995737">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21 :5 -14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لما استكملنا الايام خرجنا ذاهبين وهم جميعا يشيعوننا مع النساء والاولاد الى خارج المدينة.فجثونا على ركبنا على الشاطئ وصلّينا.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fr-FR" sz="2800" b="0" i="0" u="sng" strike="noStrike" cap="none" normalizeH="0" baseline="0">
                          <a:ln>
                            <a:noFill/>
                          </a:ln>
                          <a:solidFill>
                            <a:srgbClr val="FF9900"/>
                          </a:solidFill>
                          <a:effectLst/>
                          <a:latin typeface="Arial" charset="0"/>
                          <a:cs typeface="Arial" charset="0"/>
                        </a:rPr>
                        <a:t>21 : 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t>
                      </a:r>
                      <a:r>
                        <a:rPr kumimoji="0" lang="fr-FR" sz="2800" b="0" i="0" u="none" strike="noStrike" cap="none" normalizeH="0" baseline="0">
                          <a:ln>
                            <a:noFill/>
                          </a:ln>
                          <a:solidFill>
                            <a:schemeClr val="bg1"/>
                          </a:solidFill>
                          <a:effectLst/>
                          <a:latin typeface="Arial" charset="0"/>
                          <a:cs typeface="Arial" charset="0"/>
                        </a:rPr>
                        <a:t>Le temps de notre séjour une fois achevé, nous sommes néanmoins repartis et, tandis que nous marchions, tous nous accompagnaient, femmes et enfants compris, jusqu'à l'extérieur de la ville. Là, à genoux sur la plage, nous avons prié;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21:5-14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5</a:t>
                      </a:r>
                      <a:r>
                        <a:rPr kumimoji="0" lang="en-US" sz="2800" b="0" i="0" u="none" strike="noStrike" cap="none" normalizeH="0" baseline="0">
                          <a:ln>
                            <a:noFill/>
                          </a:ln>
                          <a:solidFill>
                            <a:schemeClr val="bg1"/>
                          </a:solidFill>
                          <a:effectLst/>
                          <a:latin typeface="Arial" charset="0"/>
                          <a:cs typeface="Arial" charset="0"/>
                        </a:rPr>
                        <a:t>When we had come to the end of those days, we departed and went on our way; and they all accompanied us, with wives and children, till we were out of the city. And we knelt down on the shore and prayed.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9133" name="Rectangle 13"/>
          <p:cNvSpPr>
            <a:spLocks noGrp="1" noChangeArrowheads="1"/>
          </p:cNvSpPr>
          <p:nvPr>
            <p:ph type="ctrTitle"/>
          </p:nvPr>
        </p:nvSpPr>
        <p:spPr/>
        <p:txBody>
          <a:bodyPr/>
          <a:lstStyle/>
          <a:p>
            <a:r>
              <a:rPr lang="en-US" sz="1000"/>
              <a:t>1a</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146" name="Group 2"/>
          <p:cNvGraphicFramePr>
            <a:graphicFrameLocks noGrp="1"/>
          </p:cNvGraphicFramePr>
          <p:nvPr/>
        </p:nvGraphicFramePr>
        <p:xfrm>
          <a:off x="34925" y="44450"/>
          <a:ext cx="9145588" cy="623030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ودعنا بعضنا بعضا صعدنا الى السفينة.واما هم فرجعوا الى خاصتهم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اكملنا السفر في البحر من صور اقبلنا الى بتولمايس فسلمنا على الاخوة ومكثنا عندهم يوما واحدا.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puis, les adieux échangés, nous sommes montés sur le bateau et ils sont retournés chez eux. 7 Quant à nous, au terme de notre traversée depuis Tyr, nous sommes arrivés à Ptolémaïs et, après avoir salué les frères, nous avons passé une journée avec eux.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When we had taken our leave of one another, we boarded the ship, and they returned home.  7 And when we had finished our voyage from Tyre, we came to Ptolemais, greeted the brethren, and stayed with them one day.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1170" name="Group 2"/>
          <p:cNvGraphicFramePr>
            <a:graphicFrameLocks noGrp="1"/>
          </p:cNvGraphicFramePr>
          <p:nvPr/>
        </p:nvGraphicFramePr>
        <p:xfrm>
          <a:off x="34925" y="44450"/>
          <a:ext cx="9145588" cy="6014403"/>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خرجنا في الغد نحن رفقاء بولس وجئنا الى قيصرية فدخلنا بيت فيلبس المبشر اذ كان واحدا من السبعة واقمنا عنده. وكان لهذا اربع بنات عذارى كنّ يتنبأن.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Repartis le lendemain, nous avons gagné Césarée où nous nous sommes rendus à la maison de Philippe l'Évangéliste, un des sept, et nous avons séjourné chez lui. 9 Il avait quatre filles vierges qui prophétisaient?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On the next day we who were Paul's companions departed and came to Caesarea, and entered the house of Philip the evangelist, who was one of the seven, and stayed with him. 9 Now this man had four virgin daughters who prophesied.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2194" name="Group 2"/>
          <p:cNvGraphicFramePr>
            <a:graphicFrameLocks noGrp="1"/>
          </p:cNvGraphicFramePr>
          <p:nvPr/>
        </p:nvGraphicFramePr>
        <p:xfrm>
          <a:off x="34925" y="44450"/>
          <a:ext cx="9145588" cy="5762626"/>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وبينما نحن مقيمون اياما كثيرة انحدر من اليهودية نبي اسمه اغابوس.</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Alors que nous passions là plusieurs jours, il est arrivé un prophète de Judée, nommé Agabus.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as we stayed many days, a certain prophet named Agabus came down from Judea.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3218" name="Group 2"/>
          <p:cNvGraphicFramePr>
            <a:graphicFrameLocks noGrp="1"/>
          </p:cNvGraphicFramePr>
          <p:nvPr/>
        </p:nvGraphicFramePr>
        <p:xfrm>
          <a:off x="34925" y="44450"/>
          <a:ext cx="9145588" cy="615886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الينا واخذ منطقة بولس وربط يدي نفسه ورجليه وقال هذا يقوله الروح القدس.الرجل الذي له هذه المنطقة هكذا سيربطه اليهود في اورشليم ويسلمونه الى ايدي الامم.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Venant nous trouver, il a pris la ceinture de Paul, s'est attaché les pieds et les mains et a déclaré: "Voici ce que dit l'Esprit Saint. L'homme à qui appartient cette ceinture, voilà comment à Jérusalem, les Juifs l'attacheront et le livreront aux mains des païens!"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When he had come to us, he took Paul's belt, bound his own hands and feet, and said, Thus says the Holy Spirit, "So shall the Jews at Jerusalem bind the man who owns this belt, and deliver him into the hands of the Gentiles.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4242" name="Group 2"/>
          <p:cNvGraphicFramePr>
            <a:graphicFrameLocks noGrp="1"/>
          </p:cNvGraphicFramePr>
          <p:nvPr/>
        </p:nvGraphicFramePr>
        <p:xfrm>
          <a:off x="34925" y="115888"/>
          <a:ext cx="9074150" cy="5691188"/>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سمعنا هذا طلبنا اليه نحن والذين من المكان ان لا يصعد الى اورشليم.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 ces mots, nous et les frères de la ville, nous avons supplié Paul de ne pas monter à Jérusalem.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when we heard these things, both we and those from that place pleaded with him not to go</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up to Jerusalem.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5266" name="Group 2"/>
          <p:cNvGraphicFramePr>
            <a:graphicFrameLocks noGrp="1"/>
          </p:cNvGraphicFramePr>
          <p:nvPr/>
        </p:nvGraphicFramePr>
        <p:xfrm>
          <a:off x="34925" y="44450"/>
          <a:ext cx="9145588" cy="6514148"/>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بولس ماذا تفعلون تبكون وتكسرون قلبي لاني مستعد ليس ان أربط فقط بل ان اموت ايضا في اورشليم لاجل اسم الرب يسوع. ولما لم يقنع سكتنا قائلين لتكن مشيئة الرب</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Alors il nous a répondu: "Qu'avez-vous à pleurer et à me briser le coeur? Je suis prêt, moi, non seulement à être lié mais à mourir à Jérusalem pour le nom du Seigneur Jésus.14  Comme il ne se laissait pas convaincre, nous n'avons pas insisté. "Que  la volonté du Seigneur soit faite!" disions-nous.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Paul answered, What do you mean by weeping and breaking my heart? For I am ready not only to be bound, but also to die at Jerusalem for the name of the Lord Jesus.'' 14 So when he would not be persuaded, we ceased, saying, The will of the Lord be done.”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629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7314"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833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376" name="Group 16"/>
          <p:cNvGraphicFramePr>
            <a:graphicFrameLocks noGrp="1"/>
          </p:cNvGraphicFramePr>
          <p:nvPr/>
        </p:nvGraphicFramePr>
        <p:xfrm>
          <a:off x="107950" y="44450"/>
          <a:ext cx="9001125" cy="6449568"/>
        </p:xfrm>
        <a:graphic>
          <a:graphicData uri="http://schemas.openxmlformats.org/drawingml/2006/table">
            <a:tbl>
              <a:tblPr rtl="1"/>
              <a:tblGrid>
                <a:gridCol w="3960812">
                  <a:extLst>
                    <a:ext uri="{9D8B030D-6E8A-4147-A177-3AD203B41FA5}">
                      <a16:colId xmlns:a16="http://schemas.microsoft.com/office/drawing/2014/main" val="20000"/>
                    </a:ext>
                  </a:extLst>
                </a:gridCol>
                <a:gridCol w="50403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99 : 6 - 7</a:t>
                      </a:r>
                      <a:endParaRPr kumimoji="0" lang="ar-EG"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بملابس مطرّزة تحضر الى الملك.في اثرها عذارى صاحباتها.</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مقدمات اليك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يحضرن بفرح وابتهاج.يدخلنّ الى قصر الملك.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 </a:t>
                      </a:r>
                      <a:r>
                        <a:rPr kumimoji="0" lang="en-US" sz="3200" b="0" i="0" u="sng" strike="noStrike" cap="none" normalizeH="0" baseline="0">
                          <a:ln>
                            <a:noFill/>
                          </a:ln>
                          <a:solidFill>
                            <a:srgbClr val="FF9933"/>
                          </a:solidFill>
                          <a:effectLst/>
                          <a:latin typeface="Arial" charset="0"/>
                          <a:cs typeface="Arial" charset="0"/>
                        </a:rPr>
                        <a:t>44 : 14-15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Les demoiselles de sa suite, ses compagnes, sont introduites auprès de toi.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En un joyeux cortège, elles entrent dans le palais royal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45:14-15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She shall be brought to the King in robes of many colors; the virgins, her companions who follow her, shall be brought to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With gladness and rejoicing they shall be brought; they shall enter the King's palace.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99377" name="Rectangle 17"/>
          <p:cNvSpPr>
            <a:spLocks noGrp="1" noChangeArrowheads="1"/>
          </p:cNvSpPr>
          <p:nvPr>
            <p:ph type="ctrTitle"/>
          </p:nvPr>
        </p:nvSpPr>
        <p:spPr/>
        <p:txBody>
          <a:bodyPr/>
          <a:lstStyle/>
          <a:p>
            <a:r>
              <a:rPr lang="en-US" sz="1000" dirty="0"/>
              <a:t>1pg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0386" name="Group 2"/>
          <p:cNvGraphicFramePr>
            <a:graphicFrameLocks noGrp="1"/>
          </p:cNvGraphicFramePr>
          <p:nvPr/>
        </p:nvGraphicFramePr>
        <p:xfrm>
          <a:off x="34925" y="44450"/>
          <a:ext cx="9145588" cy="6194426"/>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متى ( 25 : 1 – 13 )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يشبه ملكوت السموات عشر عذارى اخذن مصابيحهن وخرجن للقاء العريس.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خمس منهنّ حكيمات وخمس جاهلات.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Matthieu 25 : 1 - 13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fr-FR" sz="2800" b="0" i="0" u="none" strike="noStrike" cap="none" normalizeH="0" baseline="0">
                          <a:ln>
                            <a:noFill/>
                          </a:ln>
                          <a:solidFill>
                            <a:schemeClr val="bg1"/>
                          </a:solidFill>
                          <a:effectLst/>
                          <a:latin typeface="Arial" charset="0"/>
                          <a:cs typeface="Arial" charset="0"/>
                        </a:rPr>
                        <a:t>Alors, il en sera du Royaume des cieux comme de dix jeunes filles qui prirent leurs lampes et sortirent à la rencontre de l'époux. </a:t>
                      </a:r>
                      <a:r>
                        <a:rPr kumimoji="0" lang="ar-EG" sz="2800" b="0" i="0" u="none" strike="noStrike" cap="none" normalizeH="0" baseline="0">
                          <a:ln>
                            <a:noFill/>
                          </a:ln>
                          <a:solidFill>
                            <a:schemeClr val="bg1"/>
                          </a:solidFill>
                          <a:effectLst/>
                          <a:latin typeface="Arial" charset="0"/>
                          <a:cs typeface="Arial" charset="0"/>
                        </a:rPr>
                        <a:t>2</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Cinq d'entre elles étaient insensées et cinq étaient avisées.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Matthew 25:1-13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US" sz="2800" b="0" i="0" u="none" strike="noStrike" cap="none" normalizeH="0" baseline="0">
                          <a:ln>
                            <a:noFill/>
                          </a:ln>
                          <a:solidFill>
                            <a:schemeClr val="bg1"/>
                          </a:solidFill>
                          <a:effectLst/>
                          <a:latin typeface="Arial" charset="0"/>
                          <a:cs typeface="Arial" charset="0"/>
                        </a:rPr>
                        <a:t>Then the kingdom of heaven shall be likened to ten virgins who took their lamps and went out to meet the bridegroom. 2 Now five of them were wise, and five were foolish.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00397" name="Rectangle 13"/>
          <p:cNvSpPr>
            <a:spLocks noGrp="1" noChangeArrowheads="1"/>
          </p:cNvSpPr>
          <p:nvPr>
            <p:ph type="ctrTitle"/>
          </p:nvPr>
        </p:nvSpPr>
        <p:spPr/>
        <p:txBody>
          <a:bodyPr/>
          <a:lstStyle/>
          <a:p>
            <a:r>
              <a:rPr lang="en-US" sz="1000" dirty="0"/>
              <a:t>1g</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1410" name="Group 2"/>
          <p:cNvGraphicFramePr>
            <a:graphicFrameLocks noGrp="1"/>
          </p:cNvGraphicFramePr>
          <p:nvPr/>
        </p:nvGraphicFramePr>
        <p:xfrm>
          <a:off x="34925" y="-26988"/>
          <a:ext cx="9145588" cy="6192838"/>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الجاهلات فاخذن مصابيحهن ولم ياخذن معهن زيتا.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الحكيمات فاخذن زيتا في آنيتهن مع مصابيحهن. وفيما ابطأ العريس نعسن جميعهن ونمن.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En prenant leurs lampes, les filles insensées n'avaient pas emporté d'huile; 4 les filles avisées, elles, avaient pris, avec leurs lampes, de l'huile dans des fioles. 5 Comme l'époux tardait, elles s'assoupirent toutes et dormirent. </a:t>
                      </a: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Those who were foolish took their lamps and took no oil with them, 4 but the wise took oil in their vessels with their lamps. 5 But while the bridegroom was delayed, they all slumbered and slept.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2445" name="Group 13"/>
          <p:cNvGraphicFramePr>
            <a:graphicFrameLocks noGrp="1"/>
          </p:cNvGraphicFramePr>
          <p:nvPr/>
        </p:nvGraphicFramePr>
        <p:xfrm>
          <a:off x="34925" y="115888"/>
          <a:ext cx="9145588" cy="594296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ففي نصف الليل صار صراخ هوذا العريس مقبل فاخرجن للقائه.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فقامت جميع اولئك العذارى واصلحن مصابيحهن.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فقالت الجاهلات للحكيمات اعطيننا من زيتكن فان مصابيحنا تنطفئ.</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Au milieu de la nuit, un cri retentit: "Voici l'époux! Sortez à sa rencontre. 7 Alors toutes ces jeunes filles se réveillèrent et apprêtèrent leurs lampes. 8 Les insensées dirent aux avisées: "Donnez-nous de votre huile, car nos lampes s'éteignent."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at midnight a cry was heard: "Behold, the bridegroom is coming; go out to meet him!'7 Then all those virgins arose and trimmed their lamps. 8 And the foolish said to the wise, "Give us some of your oil, for our lamps are going out.'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3469" name="Group 13"/>
          <p:cNvGraphicFramePr>
            <a:graphicFrameLocks noGrp="1"/>
          </p:cNvGraphicFramePr>
          <p:nvPr/>
        </p:nvGraphicFramePr>
        <p:xfrm>
          <a:off x="34925" y="44450"/>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فاجابت الحكيمات قائلات لعله لا يكفي لنا ولكنّ بل اذهبن الى الباعة وابتعن لكنّ. وفيما هنّ ذاهبات ليبتعن جاء العريس والمستعدات دخلن معه الى العرس وأغلق الباب.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Les avisées répondirent: "Certes pas, il n'y aurait pas assez pour nous et pour vous! Allez plutôt chez les marchands et achetez-en pour vous."10 Pendant qu'elles allaient en acheter, l'époux arriva; celles qui étaient prêtes entrèrent avec lui dans la salle des noces, et l'on ferma la porte.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the wise answered, saying, "No, lest there should not be enough for us and you; but go rather to those who sell, and buy for yourselves.'10 And while they went to buy, the bridegroom came, and those who were ready went in with him to the wedding; and the door was shut.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4482" name="Group 2"/>
          <p:cNvGraphicFramePr>
            <a:graphicFrameLocks noGrp="1"/>
          </p:cNvGraphicFramePr>
          <p:nvPr/>
        </p:nvGraphicFramePr>
        <p:xfrm>
          <a:off x="34925" y="44450"/>
          <a:ext cx="9145588" cy="6352032"/>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اخيرا جاءت بقية العذارى ايضا قائلات يا سيد يا سيد افتح لنا.  فاجاب وقال الحق اقول لكن اني ما اعرفكنّ.  فاسهروا اذا لانكم لا تعرفون اليوم ولا الساعة التي يأتي فيها ابن الانسان</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Finalement, arrivent à leur tour les autres jeunes filles, qui disent: " Seigneur, seigneur, ouvre-nous!" 12 Mais il répondit: "En vérité, je vous le déclare, je ne vous connais pas." 13 Veillez donc, car vous ne savez ni le jour ni l'heure.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Afterward the other virgins came also, saying, "Lord, Lord, open to us!'12 But he answered and said, "Assuredly, I say to you, I do not know you.' 13 Watch therefore, for you know neither the day nor the hour in which the Son of Man is coming.”</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550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6537" name="Group 9"/>
          <p:cNvGraphicFramePr>
            <a:graphicFrameLocks noGrp="1"/>
          </p:cNvGraphicFramePr>
          <p:nvPr/>
        </p:nvGraphicFramePr>
        <p:xfrm>
          <a:off x="468313" y="692150"/>
          <a:ext cx="8137525" cy="5980176"/>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600" b="0" i="0" u="none" strike="noStrike" cap="none" normalizeH="0" baseline="0">
                          <a:ln>
                            <a:noFill/>
                          </a:ln>
                          <a:solidFill>
                            <a:srgbClr val="FF9900"/>
                          </a:solidFill>
                          <a:effectLst/>
                          <a:latin typeface="Arial" charset="0"/>
                          <a:cs typeface="Arial" charset="0"/>
                        </a:rPr>
                        <a:t>Second day of The Month of Babah</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(Third day of Abib)</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4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800" b="0" i="0" u="none" strike="noStrike" cap="none" normalizeH="0" baseline="0">
                          <a:ln>
                            <a:noFill/>
                          </a:ln>
                          <a:solidFill>
                            <a:srgbClr val="FF9900"/>
                          </a:solidFill>
                          <a:effectLst/>
                          <a:latin typeface="Arial" charset="0"/>
                          <a:cs typeface="Arial" charset="0"/>
                        </a:rPr>
                        <a:t>اليوم الثانى</a:t>
                      </a:r>
                      <a:r>
                        <a:rPr kumimoji="0" lang="ar-KW" sz="4800" b="0" i="0" u="none" strike="noStrike" cap="none" normalizeH="0" baseline="0">
                          <a:ln>
                            <a:noFill/>
                          </a:ln>
                          <a:solidFill>
                            <a:srgbClr val="FF9900"/>
                          </a:solidFill>
                          <a:effectLst/>
                          <a:latin typeface="Arial" charset="0"/>
                          <a:cs typeface="Arial" charset="0"/>
                        </a:rPr>
                        <a:t> من</a:t>
                      </a:r>
                      <a:r>
                        <a:rPr kumimoji="0" lang="ar-EG" sz="4800" b="0" i="0" u="none" strike="noStrike" cap="none" normalizeH="0" baseline="0">
                          <a:ln>
                            <a:noFill/>
                          </a:ln>
                          <a:solidFill>
                            <a:srgbClr val="FF9900"/>
                          </a:solidFill>
                          <a:effectLst/>
                          <a:latin typeface="Arial" charset="0"/>
                          <a:cs typeface="Arial" charset="0"/>
                        </a:rPr>
                        <a:t> </a:t>
                      </a:r>
                      <a:r>
                        <a:rPr kumimoji="0" lang="ar-KW" sz="4800" b="0" i="0" u="none" strike="noStrike" cap="none" normalizeH="0" baseline="0">
                          <a:ln>
                            <a:noFill/>
                          </a:ln>
                          <a:solidFill>
                            <a:srgbClr val="FF9900"/>
                          </a:solidFill>
                          <a:effectLst/>
                          <a:latin typeface="Arial" charset="0"/>
                          <a:cs typeface="Arial" charset="0"/>
                        </a:rPr>
                        <a:t>شهر </a:t>
                      </a:r>
                      <a:r>
                        <a:rPr kumimoji="0" lang="ar-EG" sz="4800" b="0" i="0" u="none" strike="noStrike" cap="none" normalizeH="0" baseline="0">
                          <a:ln>
                            <a:noFill/>
                          </a:ln>
                          <a:solidFill>
                            <a:srgbClr val="FF9900"/>
                          </a:solidFill>
                          <a:effectLst/>
                          <a:latin typeface="Arial" charset="0"/>
                          <a:cs typeface="Arial" charset="0"/>
                        </a:rPr>
                        <a:t>بابه</a:t>
                      </a:r>
                      <a:endParaRPr kumimoji="0" lang="ar-EG" sz="6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a:t>
                      </a:r>
                      <a:r>
                        <a:rPr kumimoji="0" lang="ar-EG" sz="3200" b="0" i="0" u="none" strike="noStrike" cap="none" normalizeH="0" baseline="0">
                          <a:ln>
                            <a:noFill/>
                          </a:ln>
                          <a:solidFill>
                            <a:srgbClr val="FF9900"/>
                          </a:solidFill>
                          <a:effectLst/>
                          <a:latin typeface="Arial" charset="0"/>
                          <a:cs typeface="Arial" charset="0"/>
                        </a:rPr>
                        <a:t>اليوم الثالث</a:t>
                      </a:r>
                      <a:r>
                        <a:rPr kumimoji="0" lang="ar-KW" sz="3200" b="0" i="0" u="none" strike="noStrike" cap="none" normalizeH="0" baseline="0">
                          <a:ln>
                            <a:noFill/>
                          </a:ln>
                          <a:solidFill>
                            <a:srgbClr val="FF9900"/>
                          </a:solidFill>
                          <a:effectLst/>
                          <a:latin typeface="Arial" charset="0"/>
                          <a:cs typeface="Arial" charset="0"/>
                        </a:rPr>
                        <a:t> من</a:t>
                      </a:r>
                      <a:r>
                        <a:rPr kumimoji="0" lang="ar-EG" sz="3200" b="0" i="0" u="none" strike="noStrike" cap="none" normalizeH="0" baseline="0">
                          <a:ln>
                            <a:noFill/>
                          </a:ln>
                          <a:solidFill>
                            <a:srgbClr val="FF9900"/>
                          </a:solidFill>
                          <a:effectLst/>
                          <a:latin typeface="Arial" charset="0"/>
                          <a:cs typeface="Arial" charset="0"/>
                        </a:rPr>
                        <a:t> </a:t>
                      </a:r>
                      <a:r>
                        <a:rPr kumimoji="0" lang="ar-KW" sz="3200" b="0" i="0" u="none" strike="noStrike" cap="none" normalizeH="0" baseline="0">
                          <a:ln>
                            <a:noFill/>
                          </a:ln>
                          <a:solidFill>
                            <a:srgbClr val="FF9900"/>
                          </a:solidFill>
                          <a:effectLst/>
                          <a:latin typeface="Arial" charset="0"/>
                          <a:cs typeface="Arial" charset="0"/>
                        </a:rPr>
                        <a:t>شهر </a:t>
                      </a:r>
                      <a:r>
                        <a:rPr kumimoji="0" lang="ar-EG" sz="3200" b="0" i="0" u="none" strike="noStrike" cap="none" normalizeH="0" baseline="0">
                          <a:ln>
                            <a:noFill/>
                          </a:ln>
                          <a:solidFill>
                            <a:srgbClr val="FF9900"/>
                          </a:solidFill>
                          <a:effectLst/>
                          <a:latin typeface="Arial" charset="0"/>
                          <a:cs typeface="Arial" charset="0"/>
                        </a:rPr>
                        <a:t>أبيب</a:t>
                      </a:r>
                      <a:r>
                        <a:rPr kumimoji="0" lang="en-US" sz="3200" b="0" i="0" u="none" strike="noStrike" cap="none" normalizeH="0" baseline="0">
                          <a:ln>
                            <a:noFill/>
                          </a:ln>
                          <a:solidFill>
                            <a:srgbClr val="FF9900"/>
                          </a:solidFill>
                          <a:effectLst/>
                          <a:latin typeface="Arial" charset="0"/>
                          <a:cs typeface="Arial" charset="0"/>
                        </a:rPr>
                        <a:t>(</a:t>
                      </a:r>
                      <a:endParaRPr kumimoji="0" lang="ar-EG" sz="32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600" b="0" i="0" u="none" strike="noStrike" cap="none" normalizeH="0" baseline="0">
                          <a:ln>
                            <a:noFill/>
                          </a:ln>
                          <a:solidFill>
                            <a:srgbClr val="FF9900"/>
                          </a:solidFill>
                          <a:effectLst/>
                          <a:latin typeface="Arial" charset="0"/>
                          <a:cs typeface="Arial" charset="0"/>
                        </a:rPr>
                        <a:t>Deuxième jour du mois de </a:t>
                      </a:r>
                      <a:r>
                        <a:rPr kumimoji="0" lang="en-US" sz="3600" b="0" i="0" u="none" strike="noStrike" cap="none" normalizeH="0" baseline="0">
                          <a:ln>
                            <a:noFill/>
                          </a:ln>
                          <a:solidFill>
                            <a:srgbClr val="FF9900"/>
                          </a:solidFill>
                          <a:effectLst/>
                          <a:latin typeface="Arial" charset="0"/>
                          <a:cs typeface="Arial" charset="0"/>
                        </a:rPr>
                        <a:t>Babah</a:t>
                      </a:r>
                      <a:endParaRPr kumimoji="0" lang="ar-EG" sz="36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rgbClr val="FF9900"/>
                          </a:solidFill>
                          <a:effectLst/>
                          <a:latin typeface="Arial" charset="0"/>
                          <a:cs typeface="Arial" charset="0"/>
                        </a:rPr>
                        <a:t>( Troisième jour du mois de </a:t>
                      </a:r>
                      <a:r>
                        <a:rPr kumimoji="0" lang="en-US" sz="2800" b="0" i="0" u="none" strike="noStrike" cap="none" normalizeH="0" baseline="0">
                          <a:ln>
                            <a:noFill/>
                          </a:ln>
                          <a:solidFill>
                            <a:srgbClr val="FF9900"/>
                          </a:solidFill>
                          <a:effectLst/>
                          <a:latin typeface="Arial" charset="0"/>
                          <a:cs typeface="Arial" charset="0"/>
                        </a:rPr>
                        <a:t>Abib)</a:t>
                      </a:r>
                      <a:endParaRPr kumimoji="0" lang="fr-CA" sz="28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755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40755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8594" name="Group 18"/>
          <p:cNvGraphicFramePr>
            <a:graphicFrameLocks noGrp="1"/>
          </p:cNvGraphicFramePr>
          <p:nvPr/>
        </p:nvGraphicFramePr>
        <p:xfrm>
          <a:off x="34925" y="44450"/>
          <a:ext cx="9001125" cy="6194426"/>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Times New Roman" pitchFamily="18" charset="0"/>
                        </a:rPr>
                        <a:t>110:4,7</a:t>
                      </a:r>
                      <a:endParaRPr kumimoji="0" lang="fr-FR"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اقسم الرب ولن يندم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انت كاهن الى الابد على رتبة ملكي صادق.</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يرفع الراس</a:t>
                      </a:r>
                      <a:r>
                        <a:rPr kumimoji="0" lang="en-C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Le Seigneur l'a juré, il ne s'en repentira pas, Tu es prêtre pour toujours, à la manière de Melchisédech.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Aussi relève-t-il la tête,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has sworn and will not relent, You are a priest forever according to the order of Melchizedek.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Therefore He shall lift up the head.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08595" name="Rectangle 19"/>
          <p:cNvSpPr>
            <a:spLocks noGrp="1" noChangeArrowheads="1"/>
          </p:cNvSpPr>
          <p:nvPr>
            <p:ph type="ctrTitle"/>
          </p:nvPr>
        </p:nvSpPr>
        <p:spPr/>
        <p:txBody>
          <a:bodyPr/>
          <a:lstStyle/>
          <a:p>
            <a:r>
              <a:rPr lang="en-US" sz="1000" dirty="0"/>
              <a:t>2pv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616" name="Group 16"/>
          <p:cNvGraphicFramePr>
            <a:graphicFrameLocks noGrp="1"/>
          </p:cNvGraphicFramePr>
          <p:nvPr/>
        </p:nvGraphicFramePr>
        <p:xfrm>
          <a:off x="34925" y="44450"/>
          <a:ext cx="9074150" cy="673608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 </a:t>
                      </a:r>
                      <a:r>
                        <a:rPr kumimoji="0" lang="fr-FR" sz="3200" b="0" i="0" u="sng" strike="noStrike" cap="none" normalizeH="0" baseline="0">
                          <a:ln>
                            <a:noFill/>
                          </a:ln>
                          <a:solidFill>
                            <a:srgbClr val="FF9933"/>
                          </a:solidFill>
                          <a:effectLst/>
                          <a:latin typeface="Arial" charset="0"/>
                          <a:cs typeface="Times New Roman" pitchFamily="18" charset="0"/>
                        </a:rPr>
                        <a:t>16 : 13 - 19</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جاء يسوع الى نواحي قيصرية فيلبس سأل تلاميذه قائلا من يقول الناس اني انا ابن الانسان. فقالوا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قوم يوحنا المعمدان.وآخرون ايليا.وآخرون ارميا او واحد من الانبياء.</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545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Matthieu 16 : 13 - 19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Arrivé dans la région de Césarée de Philippe, Jésus interrogeait ses disciples: "Au dire des hommes, qui est le Fils de l'homme? 14 Ils dirent: "Pour les uns, Jean le Baptiste; pour d'autres, Élie; pour d'autres encore, Jérémie ou l'un  des prophètes.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16:13-19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13 When Jesus came into the region of Caesarea Philippi, He asked His disciples, saying, Who do men say that I, the Son of Man, am?'' 14 So they said, Some say John the Baptist, some Elijah, and others Jeremiah or one of the prophets.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09617" name="Rectangle 17"/>
          <p:cNvSpPr>
            <a:spLocks noGrp="1" noChangeArrowheads="1"/>
          </p:cNvSpPr>
          <p:nvPr>
            <p:ph type="ctrTitle"/>
          </p:nvPr>
        </p:nvSpPr>
        <p:spPr/>
        <p:txBody>
          <a:bodyPr/>
          <a:lstStyle/>
          <a:p>
            <a:r>
              <a:rPr lang="en-US" sz="1000" dirty="0"/>
              <a:t>2v</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0637" name="Group 13"/>
          <p:cNvGraphicFramePr>
            <a:graphicFrameLocks noGrp="1"/>
          </p:cNvGraphicFramePr>
          <p:nvPr/>
        </p:nvGraphicFramePr>
        <p:xfrm>
          <a:off x="34925" y="115888"/>
          <a:ext cx="9074150" cy="71932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وانتم من تقولون اني انا.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فاجاب سمعان بطرس وقال انت هو المسيح ابن الله الحي. فاجاب يسوع وقال له طوبى لك يا سمعان بن يونا.ان لحما ودما لم يعلن لك لكن ابي الذي في السموات.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Il leur dit: "Et vous, qui dites-vous que je suis?" 16 Prenant la parole, Simon Pierre répondit: "Tu es le Christ, le Fils du Dieu vivant.17 Reprenant alors la parole, Jésus lui déclara: "Heureux es-tu, Simon fils de Jonas, car ce n'est pas la chair et le sang qui t'ont révélé cela, mais mon Père qui est aux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15 He said to them, But who do you say that I am?'' 16 Simon Peter answered and said, You are the Christ, the Son of the living God.'' 17 Jesus answered and said to him, Blessed are you, Simon Bar-Jonah, for flesh and blood has not revealed this to you, but My Father who is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650" name="Group 2"/>
          <p:cNvGraphicFramePr>
            <a:graphicFrameLocks noGrp="1"/>
          </p:cNvGraphicFramePr>
          <p:nvPr/>
        </p:nvGraphicFramePr>
        <p:xfrm>
          <a:off x="34925" y="115888"/>
          <a:ext cx="9074150" cy="6210301"/>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وانا اقول لك ايضا انت بطرس وعلى هذه الصخرة ابني كنيستي وابواب الجحيم لن تقوى عليها.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moi, je te le déclare: Tu es Pierre, et sur cette pierre je bâtirai mon Église, et la Puissance de la mort n'aura pas de force contre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18 And I also say to you that you are Peter, and on this rock I will build My church, and the gates of Hades shall not prevail against it.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674" name="Group 2"/>
          <p:cNvGraphicFramePr>
            <a:graphicFrameLocks noGrp="1"/>
          </p:cNvGraphicFramePr>
          <p:nvPr/>
        </p:nvGraphicFramePr>
        <p:xfrm>
          <a:off x="34925" y="44450"/>
          <a:ext cx="9145588" cy="612140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وأعطيك مفاتيح ملكوت السموات.فكل ما تربطه على الارض يكون مربوطا في السموات.وكل ما تحله على الارض يكون محلولا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t>
                      </a:r>
                      <a:r>
                        <a:rPr kumimoji="0" lang="fr-FR" sz="2800" b="0" i="0" u="none" strike="noStrike" cap="none" normalizeH="0" baseline="0">
                          <a:ln>
                            <a:noFill/>
                          </a:ln>
                          <a:solidFill>
                            <a:schemeClr val="bg1"/>
                          </a:solidFill>
                          <a:effectLst/>
                          <a:latin typeface="Arial" charset="0"/>
                          <a:cs typeface="Arial" charset="0"/>
                        </a:rPr>
                        <a:t>Je te donnerai les clefs du Royaume des cieux; tout ce que tu lieras sur la terre sera lié aux cieux, et tout ce que tu délieras sur la terre sera délié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19 And I will give you the keys of the kingdom of heaven, and whatever you bind on earth will be bound in heaven, and whatever you loose on earth will be loosed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369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41369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722" name="Group 2"/>
          <p:cNvGraphicFramePr>
            <a:graphicFrameLocks noGrp="1"/>
          </p:cNvGraphicFramePr>
          <p:nvPr/>
        </p:nvGraphicFramePr>
        <p:xfrm>
          <a:off x="107950" y="44450"/>
          <a:ext cx="9072563" cy="6553200"/>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مز</a:t>
                      </a:r>
                      <a:r>
                        <a:rPr kumimoji="0" lang="ar-EG" sz="3200" b="0" i="0" u="sng" strike="noStrike" cap="none" normalizeH="0" baseline="0">
                          <a:ln>
                            <a:noFill/>
                          </a:ln>
                          <a:solidFill>
                            <a:srgbClr val="FF9933"/>
                          </a:solidFill>
                          <a:effectLst/>
                          <a:latin typeface="Arial" charset="0"/>
                          <a:cs typeface="Arial" charset="0"/>
                        </a:rPr>
                        <a:t>مور باكر</a:t>
                      </a:r>
                      <a:r>
                        <a:rPr kumimoji="0" lang="ar-SA" sz="3200" b="0" i="0" u="sng" strike="noStrike" cap="none" normalizeH="0" baseline="0">
                          <a:ln>
                            <a:noFill/>
                          </a:ln>
                          <a:solidFill>
                            <a:srgbClr val="FF9933"/>
                          </a:solidFill>
                          <a:effectLst/>
                          <a:latin typeface="Arial" charset="0"/>
                          <a:cs typeface="Arial" charset="0"/>
                        </a:rPr>
                        <a:t> 73:23</a:t>
                      </a:r>
                      <a:r>
                        <a:rPr kumimoji="0" lang="ar-EG" sz="3200" b="0" i="0" u="sng" strike="noStrike" cap="none" normalizeH="0" baseline="0">
                          <a:ln>
                            <a:noFill/>
                          </a:ln>
                          <a:solidFill>
                            <a:srgbClr val="FF9933"/>
                          </a:solidFill>
                          <a:effectLst/>
                          <a:latin typeface="Arial" charset="0"/>
                          <a:cs typeface="Arial" charset="0"/>
                        </a:rPr>
                        <a:t>-24,28</a:t>
                      </a:r>
                      <a:r>
                        <a:rPr kumimoji="0" lang="ar-SA" sz="3200" b="0" i="0" u="sng" strike="noStrike" cap="none" normalizeH="0" baseline="0">
                          <a:ln>
                            <a:noFill/>
                          </a:ln>
                          <a:solidFill>
                            <a:srgbClr val="FF9933"/>
                          </a:solidFill>
                          <a:effectLst/>
                          <a:latin typeface="Arial" charset="0"/>
                          <a:cs typeface="Arial" charset="0"/>
                        </a:rPr>
                        <a:t> &amp; 9:14</a:t>
                      </a: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ولكني دائما معك</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امسكت بيدي اليمنى برأيك تهديني وبعد الى مجد تأخذني اما انا فالاقتراب الى الله حسن لي.جعلت بالسيد الرب ملجإي لاخبر بكل صنائعك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Psaume</a:t>
                      </a:r>
                      <a:r>
                        <a:rPr kumimoji="0" lang="ar-EG" sz="2800" b="0" i="0" u="sng" strike="noStrike" cap="none" normalizeH="0" baseline="0">
                          <a:ln>
                            <a:noFill/>
                          </a:ln>
                          <a:solidFill>
                            <a:srgbClr val="FF9933"/>
                          </a:solidFill>
                          <a:effectLst/>
                          <a:latin typeface="Arial" charset="0"/>
                          <a:cs typeface="Times New Roman" pitchFamily="18" charset="0"/>
                        </a:rPr>
                        <a:t> </a:t>
                      </a:r>
                      <a:r>
                        <a:rPr kumimoji="0" lang="en-US" sz="2400" b="0" i="0" u="sng" strike="noStrike" cap="none" normalizeH="0" baseline="0">
                          <a:ln>
                            <a:noFill/>
                          </a:ln>
                          <a:solidFill>
                            <a:srgbClr val="FF9933"/>
                          </a:solidFill>
                          <a:effectLst/>
                          <a:latin typeface="Arial" charset="0"/>
                          <a:cs typeface="Times New Roman" pitchFamily="18" charset="0"/>
                        </a:rPr>
                        <a:t>73:23-24,28 &amp; 9:14</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23Tu m'as saisi la main droite,24 tu me conduiras devant la gloire.28 Mon bonheur à moi, c'est d'être près de Dieu: j'ai pris refuge auprès du Seigneur Dieu.14 Pour que je redise toutes tes louanges, aux portes de la fille de Sion,Alléluia.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a:t>
                      </a:r>
                      <a:r>
                        <a:rPr kumimoji="0" lang="ar-EG" sz="28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33"/>
                          </a:solidFill>
                          <a:effectLst/>
                          <a:latin typeface="Arial" charset="0"/>
                          <a:cs typeface="Times New Roman" pitchFamily="18" charset="0"/>
                        </a:rPr>
                        <a:t>73:23-24,28 &amp; 9:14</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You hold me by my right hand. 24 You will guide me with Your counsel, and afterward receive me to glory. 28 But it is good for me to draw near to God; I have put my trust in the Lord GOD, 14 That I may tell of all Your praise in the gates of the daughter of Zion.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4733" name="Rectangle 13"/>
          <p:cNvSpPr>
            <a:spLocks noGrp="1" noChangeArrowheads="1"/>
          </p:cNvSpPr>
          <p:nvPr>
            <p:ph type="ctrTitle"/>
          </p:nvPr>
        </p:nvSpPr>
        <p:spPr/>
        <p:txBody>
          <a:bodyPr/>
          <a:lstStyle/>
          <a:p>
            <a:r>
              <a:rPr lang="en-US" sz="1000" dirty="0"/>
              <a:t>2pm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758" name="Group 14"/>
          <p:cNvGraphicFramePr>
            <a:graphicFrameLocks noGrp="1"/>
          </p:cNvGraphicFramePr>
          <p:nvPr/>
        </p:nvGraphicFramePr>
        <p:xfrm>
          <a:off x="34925" y="115888"/>
          <a:ext cx="9145588" cy="6581839"/>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( 15 : 17 – 25 )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بهذا اوصيكم حتى تحبوا بعضكم بعضا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كان العالم يبغضكم فاعلموا انه قد ابغضني قبلكم.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لو كنتم من العالم لكان العالم يحب خاصته.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15 : 17 - 25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Ce que je vous commande, c'est de vous aimer les uns les autres.18 Si le monde vous hait, sachez qu'il m'a haï le premier.19 Si vous étiez du monde, le monde aimerait ce qui lui appartiendrait;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15:17-25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These things I command you, that you love one another. 18 If the world hates you, you know that it hated Me before it hated you. 19 If you were of the world, the world would love its own.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5759" name="Rectangle 15"/>
          <p:cNvSpPr>
            <a:spLocks noGrp="1" noChangeArrowheads="1"/>
          </p:cNvSpPr>
          <p:nvPr>
            <p:ph type="ctrTitle"/>
          </p:nvPr>
        </p:nvSpPr>
        <p:spPr/>
        <p:txBody>
          <a:bodyPr/>
          <a:lstStyle/>
          <a:p>
            <a:r>
              <a:rPr lang="en-US" sz="1000" dirty="0"/>
              <a:t>2m</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782" name="Group 14"/>
          <p:cNvGraphicFramePr>
            <a:graphicFrameLocks noGrp="1"/>
          </p:cNvGraphicFramePr>
          <p:nvPr/>
        </p:nvGraphicFramePr>
        <p:xfrm>
          <a:off x="107950" y="188913"/>
          <a:ext cx="9001125" cy="6262688"/>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لانكم لستم من العالم بل انا اخترتكم من العالم لذلك يبغضكم العالم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اذكروا الكلام الذي قلته لكم ليس عبد اعظم من سيده.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vous n'êtes pas du monde: c'est moi qui vous ai mis à part du monde et voilà pourquoi le monde vous hait. 20 Souvenez-vous de la parole que je vous ai dite: "Le serviteur n'est pas plus grand que son maître";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Yet because you are not of the world, but I chose you out of the world, therefore the world hates you. 20 Remember the word that I said to you, "A servant is not greater than his master.'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805" name="Group 13"/>
          <p:cNvGraphicFramePr>
            <a:graphicFrameLocks noGrp="1"/>
          </p:cNvGraphicFramePr>
          <p:nvPr/>
        </p:nvGraphicFramePr>
        <p:xfrm>
          <a:off x="107950" y="115888"/>
          <a:ext cx="9001125" cy="6048375"/>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كانوا قد اضطهدوني فسيضطهدونكم.وان كانوا قد حفظوا كلامي فسيحفظون كلامكم.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لكنهم انما يفعلون بكم هذا كله من اجل اسمي لانهم لا يعرفون الذي ارسلني.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s'ils m'ont persécuté, ils vous persécuteront vous aussi; s'ils ont observé ma parole, ils observeront aussi la vôtre. 21 Tout cela, ils vous le feront à cause de mon nom, parce qu'ils ne connaissent pas Celui qui m'a envoyé.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they persecuted Me, they will also persecute you. If they kept My word, they will keep yours also. 21 But all these things they will do to you for My name's sake, because they do not know Him who sent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831" name="Group 15"/>
          <p:cNvGraphicFramePr>
            <a:graphicFrameLocks noGrp="1"/>
          </p:cNvGraphicFramePr>
          <p:nvPr/>
        </p:nvGraphicFramePr>
        <p:xfrm>
          <a:off x="107950" y="115888"/>
          <a:ext cx="9001125" cy="633571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لو لم اكن قد جئت وكلمتهم لم تكن لهم خطية.واما الآن فليس لهم عذر في خطيتهم.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يبغضني يبغض ابي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لو لم اكن قد عملت بينهم اعمالا لم يعملها احد غيري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Si je n'étais pas venu, si je ne leur avais pas adressé la parole, ils n'auraient pas de péché; mais à présent leur péché est sans excuse.23 Celui qui me hait, hait aussi mon Père. 24 Si je n'avais pas fait au milieu d'eux ces oeuvres que nul autre n'a faites,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If I had not come and spoken to them, they would have no sin, but now they have no excuse for their sin. 23 He who hates Me hates My Father also. 24 If I had not done among them the works which no one else did,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859" name="Group 19"/>
          <p:cNvGraphicFramePr>
            <a:graphicFrameLocks noGrp="1"/>
          </p:cNvGraphicFramePr>
          <p:nvPr/>
        </p:nvGraphicFramePr>
        <p:xfrm>
          <a:off x="34925" y="115888"/>
          <a:ext cx="9145588" cy="5901754"/>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 تكن لهم خطية.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الآن فقد رأوا وابغضوني انا وابي.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لكن لكي تتم الكلمة المكتوبة في ناموسهم انهم ابغضوني بلا سبب</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n'auraient pas de péché; mais à présent qu'ils les ont vues, ils continuent à nous haïr et moi et mon Père; 25 mais c'est pour que s'accomplisse la Parole qui est écrite dans leur Loi: Ils m'ont haï sans raison.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they would have no sin; but now they have seen and also hated both Me and My Father. 25 But this happened that the word might be fulfilled which is written in their law, "They hated Me without a cause.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086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42086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2086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2086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925" name="Group 13"/>
          <p:cNvGraphicFramePr>
            <a:graphicFrameLocks noGrp="1"/>
          </p:cNvGraphicFramePr>
          <p:nvPr/>
        </p:nvGraphicFramePr>
        <p:xfrm>
          <a:off x="34925" y="44450"/>
          <a:ext cx="9074150" cy="6289675"/>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a:t>
                      </a:r>
                      <a:r>
                        <a:rPr kumimoji="0" lang="ar-EG" sz="3200" b="0" i="0" u="sng" strike="noStrike" cap="none" normalizeH="0" baseline="0">
                          <a:ln>
                            <a:noFill/>
                          </a:ln>
                          <a:solidFill>
                            <a:srgbClr val="FF9933"/>
                          </a:solidFill>
                          <a:effectLst/>
                          <a:latin typeface="Arial" charset="0"/>
                          <a:cs typeface="Arial" charset="0"/>
                        </a:rPr>
                        <a:t>الثانية </a:t>
                      </a:r>
                      <a:r>
                        <a:rPr kumimoji="0" lang="ar-SA" sz="3200" b="0" i="0" u="sng" strike="noStrike" cap="none" normalizeH="0" baseline="0">
                          <a:ln>
                            <a:noFill/>
                          </a:ln>
                          <a:solidFill>
                            <a:srgbClr val="FF9933"/>
                          </a:solidFill>
                          <a:effectLst/>
                          <a:latin typeface="Arial" charset="0"/>
                          <a:cs typeface="Arial" charset="0"/>
                        </a:rPr>
                        <a:t>إلى </a:t>
                      </a:r>
                      <a:r>
                        <a:rPr kumimoji="0" lang="ar-EG" sz="3200" b="0" i="0" u="sng" strike="noStrike" cap="none" normalizeH="0" baseline="0">
                          <a:ln>
                            <a:noFill/>
                          </a:ln>
                          <a:solidFill>
                            <a:srgbClr val="FF9933"/>
                          </a:solidFill>
                          <a:effectLst/>
                          <a:latin typeface="Arial" charset="0"/>
                          <a:cs typeface="Arial" charset="0"/>
                        </a:rPr>
                        <a:t>أهل</a:t>
                      </a:r>
                      <a:r>
                        <a:rPr kumimoji="0" lang="ar-SA"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كورونثوس</a:t>
                      </a:r>
                      <a:r>
                        <a:rPr kumimoji="0" lang="ar-SA"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( 4 :5 – 5 :11</a:t>
                      </a:r>
                      <a:r>
                        <a:rPr kumimoji="0" lang="ar-SA" sz="3200" b="0" i="0" u="sng" strike="noStrike" cap="none" normalizeH="0" baseline="0">
                          <a:ln>
                            <a:noFill/>
                          </a:ln>
                          <a:solidFill>
                            <a:srgbClr val="FF9933"/>
                          </a:solidFill>
                          <a:effectLst/>
                          <a:latin typeface="Arial" charset="0"/>
                          <a:cs typeface="Arial" charset="0"/>
                        </a:rPr>
                        <a:t>)</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فاننا لسنا نكرز بانفسنا بل بالمسيح يسوع ربا ولكن بانفسنا عبيدا لكم من اجل يسوع.لان الله الذي قال ان يشرق نور من ظلمة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400" b="0" i="0" u="sng" strike="noStrike" cap="none" normalizeH="0" baseline="0">
                          <a:ln>
                            <a:noFill/>
                          </a:ln>
                          <a:solidFill>
                            <a:srgbClr val="FF9933"/>
                          </a:solidFill>
                          <a:effectLst/>
                          <a:latin typeface="Arial" charset="0"/>
                          <a:cs typeface="Times New Roman" pitchFamily="18" charset="0"/>
                        </a:rPr>
                        <a:t>2 Corinthiens 4:5 - 5:1-11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Non, ce n'est pas nous-mêmes, mais Jésus Christ Seigneur que nous proclamons. Quant à nous-mêmes, nous nous proclamons vos serviteurs à cause de Jésus. 6 Car le Dieu qui a dit: que la lumière brille au milieu des ténèbres,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Times New Roman" pitchFamily="18" charset="0"/>
                        </a:rPr>
                        <a:t>2 Corinthians 4:5-18 &amp;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we do not preach ourselves, but Christ Jesus the Lord, and ourselves your bondservants for Jesus' sake. 6 For it is the God who commanded light to shine out of darkness,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2926" name="Rectangle 14"/>
          <p:cNvSpPr>
            <a:spLocks noGrp="1" noChangeArrowheads="1"/>
          </p:cNvSpPr>
          <p:nvPr>
            <p:ph type="ctrTitle"/>
          </p:nvPr>
        </p:nvSpPr>
        <p:spPr/>
        <p:txBody>
          <a:bodyPr/>
          <a:lstStyle/>
          <a:p>
            <a:r>
              <a:rPr lang="en-US" sz="1000"/>
              <a:t>2p</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953" name="Group 17"/>
          <p:cNvGraphicFramePr>
            <a:graphicFrameLocks noGrp="1"/>
          </p:cNvGraphicFramePr>
          <p:nvPr/>
        </p:nvGraphicFramePr>
        <p:xfrm>
          <a:off x="34925" y="44450"/>
          <a:ext cx="9074150" cy="623030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 الذي اشرق في قلوبنا لانارة معرفة مجد الله في وجه يسوع المسيح</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لنا هذا الكنز في اوان خزفية ليكون فضل القوة للّه لا منا.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lui-même qui a brillé dans nos coeurs pour faire resplendir la connaissance de sa gloire qui rayonne sur le visage du Christ. 7 Mais ce trésor, nous le portons dans des vases d'argile, pour que cette incomparable puissance soit de Dieu et non de 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has shone in our hearts to give the light of the knowledge of the glory of God in the face of Jesus Christ. 7 But we have this treasure in earthen vessels, that the excellence of the power may be of God and not of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974" name="Group 14"/>
          <p:cNvGraphicFramePr>
            <a:graphicFrameLocks noGrp="1"/>
          </p:cNvGraphicFramePr>
          <p:nvPr/>
        </p:nvGraphicFramePr>
        <p:xfrm>
          <a:off x="34925" y="44450"/>
          <a:ext cx="9145588" cy="690067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مكتئبين في كل شيء لكن غير متضايقين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متحيّرين لكن غير يائسين. مضطهدين لكن غير متروكين.مطروحين لكن غير هالكين.حاملين في الجسد كل حين اماتة الرب يسوع لكي تظهر حياة يسوع ايضا في جسدنا.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Pressés de toute part, nous ne sommes pas écrasés; dans des impasses, mais nous arrivons à passer; 9 pourchassés, mais non rejoints; terrassés, mais non achevés; 10 sans cesse nous portons dans notre corps l'agonie de Jésus afin que la vie de Jésus soit elle aussi manifestée dans notre corps.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We are hard pressed on every side, yet not crushed; we are perplexed, but not in despair; 9 persecuted, but not forsaken; struck down, but not destroyed-- 10 always carrying about in the body the dying of the Lord Jesus, that the life of Jesus also may be manifested in our body.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999" name="Group 15"/>
          <p:cNvGraphicFramePr>
            <a:graphicFrameLocks noGrp="1"/>
          </p:cNvGraphicFramePr>
          <p:nvPr/>
        </p:nvGraphicFramePr>
        <p:xfrm>
          <a:off x="34925" y="44450"/>
          <a:ext cx="9074150" cy="665702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نحن الاحياء نسلم دائما للموت من اجل يسوع لكي تظهر حياة يسوع ايضا في جسدنا المائت. اذا الموت يعمل فينا ولكن الحياة فيكم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فاذ لنا روح الايمان عينه حسب المكتوب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Toujours, en effet, nous les vivants, nous sommes livrés à la mort à cause de Jésus, afin que la vie de Jésus soit elle aussi manifestée dans notre existence mortelle.12 Ainsi la mort est à l'oeuvre en nous, mais la vie en vous.13 Pourtant, forts de ce même esprit de foi dont il est écrit: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we who live are always delivered to death for Jesus' sake, that the life of Jesus also may be manifested in our mortal flesh. 12 So then death is working in us, but life in you. 13 And since we have the same spirit of faith, according to what is written,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023" name="Group 15"/>
          <p:cNvGraphicFramePr>
            <a:graphicFrameLocks noGrp="1"/>
          </p:cNvGraphicFramePr>
          <p:nvPr/>
        </p:nvGraphicFramePr>
        <p:xfrm>
          <a:off x="107950" y="44450"/>
          <a:ext cx="9001125" cy="5901754"/>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آمنت لذلك تكلمت.نحن ايضا نؤمن ولذلك نتكلم ايضا. عالمين ان الذي اقام الرب يسوع سيقيمنا نحن ايضا بيسوع ويحضرنا معكم.</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J'ai cru, c'est pourquoi j'ai parlé, nous croyons, nous aussi, et c'est pourquoi nous parlons.14 Car nous le savons, celui qui a ressuscité le Seigneur Jésus, nous ressuscitera aussi avec Jésus et il nous placera avec vous près de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believed and therefore I spoke,'' we also believe and therefore speak, 14 knowing that He who raised up the Lord Jesus will also raise us up with Jesus, and will present us with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046" name="Group 14"/>
          <p:cNvGraphicFramePr>
            <a:graphicFrameLocks noGrp="1"/>
          </p:cNvGraphicFramePr>
          <p:nvPr/>
        </p:nvGraphicFramePr>
        <p:xfrm>
          <a:off x="34925" y="44450"/>
          <a:ext cx="9074150" cy="5901754"/>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جميع الاشياء هي من اجلكم لكي تكون النعمة وهي قد كثرت بالاكثرين تزيد الشكر لمجد الله.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tout ce que nous vivons, c'est pour vous, afin qu'en s'accroissant la grâce fasse surabonder, par une communauté accrue, l'action de grâce à la gloire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For all things are for your sakes, that grace, having spread through the many, may cause thanksgiving to abound to the glory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070" name="Group 14"/>
          <p:cNvGraphicFramePr>
            <a:graphicFrameLocks noGrp="1"/>
          </p:cNvGraphicFramePr>
          <p:nvPr/>
        </p:nvGraphicFramePr>
        <p:xfrm>
          <a:off x="34925" y="115888"/>
          <a:ext cx="9145588" cy="6437376"/>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لا نفشل بل وان كان انساننا الخارج يفنى فالداخل يتجدد يوما فيوما. لان خفة ضيقتنا الوقتية تنشئ لنا اكثر فاكثر ثقل مجد ابديا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C'est pourquoi nous ne perdons pas courage et même si, en nous, l'homme extérieur va vers sa ruine, l'homme intérieur se renouvelle de jour en jour.17 Car nos détresses d'un moment sont légères par rapport au poids extraordinaire de gloire éternelle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Therefore we do not lose heart. Even though our outward man is perishing, yet the inward man is being renewed day by day. 17 For our light affliction, which is but for a moment, is working for us a far more exceeding and eternal weight of glory,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097" name="Group 17"/>
          <p:cNvGraphicFramePr>
            <a:graphicFrameLocks noGrp="1"/>
          </p:cNvGraphicFramePr>
          <p:nvPr/>
        </p:nvGraphicFramePr>
        <p:xfrm>
          <a:off x="34925" y="115888"/>
          <a:ext cx="9074150" cy="5834063"/>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ونحن غير ناظرين الى الاشياء التي ترى بل الى التي لا ترى.لان التي ترى وقتية واما التي لا ترى فابدية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qu'elles nous préparent. Notre objectif n'est pas ce qui se voit, mais ce qui ne se voit pas; ce qui se voit est provisoire, mais ce qui ne se voit pas est éternel.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while we do not look at the things which are seen, but at the things which are not seen. For the things which are seen are temporary, but the things which are not seen are eternal.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118" name="Group 14"/>
          <p:cNvGraphicFramePr>
            <a:graphicFrameLocks noGrp="1"/>
          </p:cNvGraphicFramePr>
          <p:nvPr/>
        </p:nvGraphicFramePr>
        <p:xfrm>
          <a:off x="34925" y="44450"/>
          <a:ext cx="9001125"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نعلم انه ان نقض بيت خيمتنا الارضي فلنا في السموات بناء من الله بيت غير مصنوع بيد ابدي. فاننا في هذه ايضا نئن مشتاقين الى ان نلبس فوقها مسكننا الذي من السماء.</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Car nous le savons, si notre demeure terrestre, qui n'est qu'une tente, se détruit, nous avons un édifice, oeuvre de Dieu, une demeure éternelle dans les cieux, 2 qui n'est pas faite de main d'homme. Et nous gémissons, dans le désir ardent de revêtir, par-dessus l'autre,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For we know that if our earthly house, this tent, is destroyed, we have a building from God, a house not made with hands, eternal in the heavens. 2 For in this we groan, earnestly desiring to be clothed with our habitation which is from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142" name="Group 14"/>
          <p:cNvGraphicFramePr>
            <a:graphicFrameLocks noGrp="1"/>
          </p:cNvGraphicFramePr>
          <p:nvPr/>
        </p:nvGraphicFramePr>
        <p:xfrm>
          <a:off x="107950" y="44450"/>
          <a:ext cx="9001125" cy="6437376"/>
        </p:xfrm>
        <a:graphic>
          <a:graphicData uri="http://schemas.openxmlformats.org/drawingml/2006/table">
            <a:tbl>
              <a:tblPr rtl="1"/>
              <a:tblGrid>
                <a:gridCol w="5041900">
                  <a:extLst>
                    <a:ext uri="{9D8B030D-6E8A-4147-A177-3AD203B41FA5}">
                      <a16:colId xmlns:a16="http://schemas.microsoft.com/office/drawing/2014/main" val="20000"/>
                    </a:ext>
                  </a:extLst>
                </a:gridCol>
                <a:gridCol w="395922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كنا لابسين لا نوجد عراة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فاننا نحن الذين في الخيمة نئن مثقلين اذ لسنا نريد ان نخلعها بل ان نلبس فوقها لكي يبتلع المائت من الحياة.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notre habitation céleste, pourvu que nous soyons trouvés vêtus et non pas nus.4 Car nous qui sommes dans cette tente, nous gémissons, accablés; c'est un fait: nous ne voulons pas nous dévêtir, mais revêtir un vêtement sur l'autre afin que ce qui est mortel soit englouti par la vie.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if indeed, having been clothed, we shall not be found naked. 4 For we who are in this tent groan, being burdened, not because we want to be unclothed, but further clothed, that mortality may be swallowed up by life.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166" name="Group 14"/>
          <p:cNvGraphicFramePr>
            <a:graphicFrameLocks noGrp="1"/>
          </p:cNvGraphicFramePr>
          <p:nvPr/>
        </p:nvGraphicFramePr>
        <p:xfrm>
          <a:off x="34925" y="44450"/>
          <a:ext cx="9074150" cy="6864096"/>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صنعنا لهذا عينه هو الله الذي اعطانا ايضا عربون الروح.</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فاذا نحن واثقون كل حين وعالمون اننا ونحن مستوطنون في الجسد فنحن متغربون عن الرب. لاننا بالايمان نسلك لا بالعيان.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847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Celui qui nous a formés pour cet avenir, c'est Dieu qui nous a donné les arrhes de l'Esprit. 6 Ainsi donc, nous sommes toujours pleins de confiance, tout en sachant que, tant que nous habitons dans ce corps, nous sommes hors de notre demeure, loin du Seigneur, 7 car nous cheminons par la foi, non par la vue.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Now He who has prepared us for this very thing is God, who also has given us the Spirit as a guarantee. 6 So we are always confident, knowing that while we are at home in the body we are absent from the Lord. 7 For we walk by faith, not by sight.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178" name="Group 2"/>
          <p:cNvGraphicFramePr>
            <a:graphicFrameLocks noGrp="1"/>
          </p:cNvGraphicFramePr>
          <p:nvPr/>
        </p:nvGraphicFramePr>
        <p:xfrm>
          <a:off x="34925" y="44450"/>
          <a:ext cx="9145588" cy="6796405"/>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فنثق ونسرّ بالأولى ان نتغرب عن الجسد ونستوطن عند الرب. لذلك نحترس ايضا مستوطنين كنا او متغربين ان نكون مرضيين عنده.  لانه لا بد اننا جميعا نظهر امام كرسي المسيح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Oui, nous sommes pleins de confiance et nous préférons quitter la demeure de ce corps pour aller demeurer auprès du Seigneur.9 Aussi notre ambition - que nous conservions notre demeure ou que nous la quittions - est-elle de lui plaire.10 Car il nous faudra tous comparaître à découvert devant le Tribunal du Christ</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We are confident, yes, well pleased rather to be absent from the body and to be present with the Lord. 9 Therefore we make it our aim, whether present or absent, to be well pleasing to Him. 10 For we must all appear before the judgment seat of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214" name="Group 14"/>
          <p:cNvGraphicFramePr>
            <a:graphicFrameLocks noGrp="1"/>
          </p:cNvGraphicFramePr>
          <p:nvPr/>
        </p:nvGraphicFramePr>
        <p:xfrm>
          <a:off x="34925" y="44450"/>
          <a:ext cx="9074150" cy="6796405"/>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لينال كل واحد ما كان بالجسد بحسب ما صنع خيرا كان ام شرا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فاذ نحن عالمون مخافة الرب نقنع الناس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الله فقد صرنا ظاهرين له وارجو اننا قد صرنا ظاهرين في ضمائركم ايضا.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 chacun recueille le prix de ce qu'il aura fait durant sa vie corporelle, soit en bien, soit en mal. 11 Connaissant donc la crainte du Seigneur, nous cherchons à convaincre les hommes et, devant Dieu, nous sommes pleinement à découvert. J'espère être aussi pleinement à découvert dans vos consciences.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each one may receive the things done in the body, according to what he has done, whether good or bad. 11 Knowing, therefore, the terror of the Lord, we persuade men; but we are well known to God, and I also trust are well known in your consciences.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622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725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3725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3725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309" name="Group 13"/>
          <p:cNvGraphicFramePr>
            <a:graphicFrameLocks noGrp="1"/>
          </p:cNvGraphicFramePr>
          <p:nvPr/>
        </p:nvGraphicFramePr>
        <p:xfrm>
          <a:off x="34925" y="44450"/>
          <a:ext cx="9074150" cy="66446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a:t>
                      </a:r>
                      <a:r>
                        <a:rPr kumimoji="0" lang="en-US" sz="3200" b="0" i="0" u="sng" strike="noStrike" cap="none" normalizeH="0" baseline="0">
                          <a:ln>
                            <a:noFill/>
                          </a:ln>
                          <a:solidFill>
                            <a:srgbClr val="FF9933"/>
                          </a:solidFill>
                          <a:effectLst/>
                          <a:latin typeface="Arial" charset="0"/>
                          <a:cs typeface="Arial" charset="0"/>
                        </a:rPr>
                        <a:t>2 :18 -3 : 1- 7 </a:t>
                      </a:r>
                      <a:r>
                        <a:rPr kumimoji="0" lang="ar-EG"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الخدام كونوا خاضعين بكل هيبة للسادة ليس للصالحين المترفقين فقط بل للعنفاء ايضا.لان هذا فضل ان كان احد من اجل ضمير نحو الله يحتمل احزانا متألما بالظلم.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1 Pierre 2:18 - 3:1-7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Serviteurs, soyez soumis avec une profonde crainte à vos maîtres, non seulement aux bons et aux doux, mais aussi aux acariâtres. 19 Car c'est une grâce de supporter, par respect pour Dieu, des peines que l'on souffre injustement.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1Peter 2:18-25 &amp; 3:1-7</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Servants, be submissive to your masters with all fear, not only to the good and gentle, but also to the harsh. 19 For this is commendable, if because of conscience toward God one endures grief, suffering wrongfully.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9310" name="Rectangle 14"/>
          <p:cNvSpPr>
            <a:spLocks noGrp="1" noChangeArrowheads="1"/>
          </p:cNvSpPr>
          <p:nvPr>
            <p:ph type="ctrTitle"/>
          </p:nvPr>
        </p:nvSpPr>
        <p:spPr/>
        <p:txBody>
          <a:bodyPr/>
          <a:lstStyle/>
          <a:p>
            <a:r>
              <a:rPr lang="en-US" sz="1000"/>
              <a:t>2c</a:t>
            </a: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333" name="Group 13"/>
          <p:cNvGraphicFramePr>
            <a:graphicFrameLocks noGrp="1"/>
          </p:cNvGraphicFramePr>
          <p:nvPr/>
        </p:nvGraphicFramePr>
        <p:xfrm>
          <a:off x="34925" y="115888"/>
          <a:ext cx="9074150"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اي مجد هو ان كنتم تلطمون مخطئين فتصبرون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بل ان كنتم تتألمون عاملين الخير فتصبرون فهذا فضل عند الله</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لانكم لهذا دعيتم فان المسيح ايضا تألم لاجلنا تاركا لنا مثالا لكي تتبعوا خطواته.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Quelle gloire y a-t-il, en effet, à supporter les coups si vous avez commis une faute? Mais si, après avoir fait le bien, vous souffrez avec patience, c'est là une grâce aux yeux de Dieu. 21 Or, c'est à cela que vous avez été appelés, car le Christ aussi a souffert pour vous, vous laissant un exemple afin que vous suiviez ses traces: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what credit is it if, when you are beaten for your faults, you take it patiently? But when you do good and suffer, if you take it patiently, this is commendable before God. 21 For to this you were called, because Christ also suffered for us, leaving us an example, that you should follow His steps: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357" name="Group 13"/>
          <p:cNvGraphicFramePr>
            <a:graphicFrameLocks noGrp="1"/>
          </p:cNvGraphicFramePr>
          <p:nvPr/>
        </p:nvGraphicFramePr>
        <p:xfrm>
          <a:off x="34925" y="115888"/>
          <a:ext cx="9074150" cy="590175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لم يفعل خطية ولا وجد في فمه مكر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اذ شتم لم يكن يشتم عوضا واذ تألم لم يكن يهدد بل كان يسلم لمن يقضي بعدل.</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Lui qui n'a pas commis de péché et dans la bouche duquel  23 il ne s'est pas trouvé de tromperie; lui qui, insulté, ne rendait pas l'insulte, dans sa souffrance, ne menaçait pas, mais s'en remettait au juste Juge;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Who committed no sin, nor was deceit found in His mouth''; 23 who, when He was reviled, did not revile in return; when He suffered, He did not threaten, but committed Himself to Him who judges righteously;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370" name="Group 2"/>
          <p:cNvGraphicFramePr>
            <a:graphicFrameLocks noGrp="1"/>
          </p:cNvGraphicFramePr>
          <p:nvPr/>
        </p:nvGraphicFramePr>
        <p:xfrm>
          <a:off x="34925" y="115888"/>
          <a:ext cx="9074150" cy="658558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حمل هو نفسه خطايانا في جسده على الخشبة لكي نموت عن الخطايا فنحيا للبر.الذي بجلدته شفيتم.لانكم كنتم كخراف ضالة لكنكم رجعتم الآن الى راعي نفوسكم واسقفها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lui qui, dans son propre corps, a porté nos péchés sur le bois, afin que, morts à nos péchés, nous vivions pour la justice; lui dont les meurtrissures vous ont guéris. 25 Car vous étiez égarés comme des brebis, mais maintenant vous vous êtes tournés vers le berger et le gardien de vos âmes.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who Himself bore our sins in His own body on the tree, that we, having died to sins, might live for righteousness-- by whose stripes you were healed. 25 For you were like sheep going astray, but have now returned to the Shepherd and Overseer of your souls.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406" name="Group 14"/>
          <p:cNvGraphicFramePr>
            <a:graphicFrameLocks noGrp="1"/>
          </p:cNvGraphicFramePr>
          <p:nvPr/>
        </p:nvGraphicFramePr>
        <p:xfrm>
          <a:off x="34925" y="115888"/>
          <a:ext cx="9074150" cy="623189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كذلكنّ ايتها النساء كنّ خاضعات لرجالكنّ حتى وان كان البعض لا يطيعون الكلمة يربحون بسيرة النساء بدون كلمة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ملاحظين سيرتكنّ الطاهرة بخوف.</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Vous, de même, femmes, soyez soumises à vos maris, afin que, même si quelques-uns refusent de croire à la Parole, ils soient gagnés, sans parole, par la conduite de leurs femmes, 2 en considérant votre conduite pure, respectueuse.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Wives, likewise, be submissive to your own husbands, that even if some do not obey the word, they, without a word, may be won by the conduct of their wives, 2 when they observe your chaste conduct accompanied by fear.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4438" name="Group 22"/>
          <p:cNvGraphicFramePr>
            <a:graphicFrameLocks noGrp="1"/>
          </p:cNvGraphicFramePr>
          <p:nvPr/>
        </p:nvGraphicFramePr>
        <p:xfrm>
          <a:off x="107950" y="44450"/>
          <a:ext cx="8928100" cy="6657023"/>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تكن زينتكنّ الزينة الخارجية من ضفر الشعر والتحلي بالذهب ولبس الثياب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بل انسان القلب الخفي في العديمة الفساد زينة الروح الوديع الهادئ الذي هو قدام الله كثير الثمن.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Que votre parure ne soit pas extérieure: cheveux tressés, bijoux d'or, toilettes élégantes; 4 mais qu'elle soit la disposition cachée du coeur, parure incorruptible d'un esprit doux et paisible, qui est d'un grand prix devant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Do not let your adornment be merely outward-- arranging the hair, wearing gold, or putting on fine apparel-- 4 rather let it be the hidden person of the heart, with the incorruptible beauty of a gentle and quiet spirit, which is very precious in the sight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456" name="Group 16"/>
          <p:cNvGraphicFramePr>
            <a:graphicFrameLocks noGrp="1"/>
          </p:cNvGraphicFramePr>
          <p:nvPr/>
        </p:nvGraphicFramePr>
        <p:xfrm>
          <a:off x="106363" y="46038"/>
          <a:ext cx="9002712" cy="6766560"/>
        </p:xfrm>
        <a:graphic>
          <a:graphicData uri="http://schemas.openxmlformats.org/drawingml/2006/table">
            <a:tbl>
              <a:tblPr rtl="1"/>
              <a:tblGrid>
                <a:gridCol w="4608512">
                  <a:extLst>
                    <a:ext uri="{9D8B030D-6E8A-4147-A177-3AD203B41FA5}">
                      <a16:colId xmlns:a16="http://schemas.microsoft.com/office/drawing/2014/main" val="20000"/>
                    </a:ext>
                  </a:extLst>
                </a:gridCol>
                <a:gridCol w="43942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كما كانت سارة تطيع ابراهيم داعية اياه سيدها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التي صرتنّ اولادها صانعات خيرا وغير خائفات خوفا البتة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C'est ainsi qu'autrefois se paraient les saintes femmes qui espéraient en Dieu, étant soumises à leurs maris: 6  telle Sara, qui obéissait à Abraham, l'appelant son seigneur, elle dont vous êtes devenues les filles en faisant le bien, et en ne vous laissant troubler par aucune crainte.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in this manner, in former times, the holy women who trusted in God also adorned themselves, being submissive to their own husbands, 6 as Sarah obeyed Abraham, calling him lord, whose daughters you are if you do good and are not afraid with any terror.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6466" name="Group 2"/>
          <p:cNvGraphicFramePr>
            <a:graphicFrameLocks noGrp="1"/>
          </p:cNvGraphicFramePr>
          <p:nvPr/>
        </p:nvGraphicFramePr>
        <p:xfrm>
          <a:off x="34925" y="115888"/>
          <a:ext cx="9074150" cy="661339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كذلكم ايها الرجال كونوا ساكنين بحسب الفطنة مع الاناء النسائي كالاضعف معطين اياهنّ كرامة كالوارثات ايضا معكم نعمة الحياة لكي لا تعاق صلواتكم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Vous les maris, de même, menez la vie commune en tenant compte de la nature plus délicate de vos femmes; montrez-leur du respect, puisqu'elles doivent hériter avec vous la grâce de la vie, afin que rien n'entrave vos prières.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749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7017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851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4851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4851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4851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575" name="Group 15"/>
          <p:cNvGraphicFramePr>
            <a:graphicFrameLocks noGrp="1"/>
          </p:cNvGraphicFramePr>
          <p:nvPr/>
        </p:nvGraphicFramePr>
        <p:xfrm>
          <a:off x="71438" y="115888"/>
          <a:ext cx="9072562" cy="6629146"/>
        </p:xfrm>
        <a:graphic>
          <a:graphicData uri="http://schemas.openxmlformats.org/drawingml/2006/table">
            <a:tbl>
              <a:tblPr rtl="1"/>
              <a:tblGrid>
                <a:gridCol w="4500562">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20 :17 - 38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ميليتس ارسل الى افسس واستدعى قسوس الكنيسة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فلما جاءوا اليه قال لهم انتم تعلمون من اول يوم دخلت اسيا كيف كنت معكم كل الزمان.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De Milet, Paul fit convoquer les anciens de l'Église d'Éphèse.18 Quand ils l'eurent rejoint, il leur déclara: "Vous savez quelle a toujours été ma conduite à votre égard depuis le jour de mon arrivée en Asie.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20:17-38</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From Miletus he sent to Ephesus and called for the elders of the church. 18 And when they had come to him, he said to them: You know, from the first day that I came to Asia, in what manner I always lived among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50576" name="Rectangle 16"/>
          <p:cNvSpPr>
            <a:spLocks noGrp="1" noChangeArrowheads="1"/>
          </p:cNvSpPr>
          <p:nvPr>
            <p:ph type="ctrTitle"/>
          </p:nvPr>
        </p:nvSpPr>
        <p:spPr/>
        <p:txBody>
          <a:bodyPr/>
          <a:lstStyle/>
          <a:p>
            <a:r>
              <a:rPr lang="en-US" sz="1000"/>
              <a:t>2a</a:t>
            </a: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599" name="Group 15"/>
          <p:cNvGraphicFramePr>
            <a:graphicFrameLocks noGrp="1"/>
          </p:cNvGraphicFramePr>
          <p:nvPr/>
        </p:nvGraphicFramePr>
        <p:xfrm>
          <a:off x="34925" y="44450"/>
          <a:ext cx="9074150" cy="649833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اخدم الرب بكل تواضع ودموع كثيرة وبتجارب اصابتني بمكايد اليهود.كيف لم أؤخر شيئا من الفوائد الا واخبرتكم وعلمتكم به جهرا وفي كل بيت.</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servi le Seigneur en toute humilité, dans les larmes et au milieu des épreuves que m'ont valu les complots des Juifs. 20 Je n'ai rien négligé de ce qui pouvait vous être utile; au contraire, j'ai prêché, je vous ai instruits, en public comme en privé;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serving the Lord with all humility, with many tears and trials which happened to me by the plotting of the Jews; 20 how I kept back nothing that was helpful, but proclaimed it to you, and taught you publicly and from house to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2629" name="Group 21"/>
          <p:cNvGraphicFramePr>
            <a:graphicFrameLocks noGrp="1"/>
          </p:cNvGraphicFramePr>
          <p:nvPr/>
        </p:nvGraphicFramePr>
        <p:xfrm>
          <a:off x="34925" y="115888"/>
          <a:ext cx="9001125" cy="5913120"/>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شاهدا لليهود واليونانيين بالتوبة الى الله والايمان الذي بربنا يسوع المسيح. والآن ها انا اذهب الى اورشليم مقيدا بالروح لا اعلم ماذا يصادفني هناك.</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mon témoignage appelait et les Juifs et les Grecs à se convertir à Dieu et à croire en notre Seigneur Jésus Christ. 22 Maintenant, prisonnier de l'Esprit, me voici en route pour Jérusalem; je ne sais pas quel y sera mon sort, mais en tout cas,</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testifying to Jews, and also to Greeks, repentance toward God and faith toward our Lord Jesus Christ. 22 And see, now I go bound in the spirit to Jerusalem, not knowing the things that will happen to me there,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646" name="Group 14"/>
          <p:cNvGraphicFramePr>
            <a:graphicFrameLocks noGrp="1"/>
          </p:cNvGraphicFramePr>
          <p:nvPr/>
        </p:nvGraphicFramePr>
        <p:xfrm>
          <a:off x="34925" y="115888"/>
          <a:ext cx="9145588" cy="5691188"/>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ان الروح القدس يشهد في كل مدينة قائلا ان وثقا وشدائد تنتظرني.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23 l'Esprit Saint me l'atteste de ville en ville, chaînes et détresses m'y attendent.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except that the Holy Spirit testifies in every city, saying that chains and tribulations await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669" name="Group 13"/>
          <p:cNvGraphicFramePr>
            <a:graphicFrameLocks noGrp="1"/>
          </p:cNvGraphicFramePr>
          <p:nvPr/>
        </p:nvGraphicFramePr>
        <p:xfrm>
          <a:off x="34925" y="44450"/>
          <a:ext cx="9074150" cy="6121401"/>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ولكنني لست احتسب لشيء ولا نفسي ثمينة عندي حتى اتمم بفرح سعيي والخدمة التي اخذتها من الرب يسوع لاشهد ببشارة نعمة الله.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Je n'attache d'ailleurs vraiment aucun prix à ma propre vie; mon but, c'est de mener à bien  ma course et le service que le Seigneur Jésus m'a confié: rendre témoignage à l'Évangile de la grâce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none of these things move me; nor do I count my life dear to myself, so that I may finish my race with joy, and the ministry which I received from the Lord Jesus, to testify to the gospel of the grace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682" name="Group 2"/>
          <p:cNvGraphicFramePr>
            <a:graphicFrameLocks noGrp="1"/>
          </p:cNvGraphicFramePr>
          <p:nvPr/>
        </p:nvGraphicFramePr>
        <p:xfrm>
          <a:off x="34925" y="44450"/>
          <a:ext cx="9145588" cy="686784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ها انا اعلم انكم لا ترون وجهي ايضا انتم جميعا الذين مررت بينكم كارزا بملكوت الله. لذلك أشهدكم اليوم هذا اني بريء من دم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لاني لم أؤخر ان اخبركم بكل مشورة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Désormais, je le sais bien, voici que vous ne  reverrez plus mon visage, vous tous parmi lesquels j'ai passé en proclamant le Règne.26 Je peux donc l'attester aujourd'hui devant vous: 27 je suis pur du sang de tous. Je n'ai vraiment rien négligé: au contraire, c'est le plan de Dieu tout entier que je vous ai annoncé.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indeed, now I know that you all, among whom I have gone preaching the kingdom of God, will see my face no more. 26 Therefore I testify to you this day that I am innocent of the blood of all men. 27 For I have not shunned to declare to you the whole counsel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6706" name="Group 2"/>
          <p:cNvGraphicFramePr>
            <a:graphicFrameLocks noGrp="1"/>
          </p:cNvGraphicFramePr>
          <p:nvPr/>
        </p:nvGraphicFramePr>
        <p:xfrm>
          <a:off x="34925" y="44450"/>
          <a:ext cx="9145588" cy="686784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احترزوا اذا لانفسكم ولجميع الرعية التي اقامكم الروح القدس فيها اساقفة لترعوا كنيسة الله التي اقتناها بدمه. لاني اعلم هذا انه بعد ذهابي سيدخل بينكم ذئاب خاطفة لا تشفق على الرعية.</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Prenez soin de vous-mêmes et de tout le troupeau dont l'Esprit Saint vous a établis les gardiens, soyez les bergers de l'Église de Dieu qu'il s'est acquise par son propre sang.29 Je sais bien qu'après mon départ s'introduiront parmi vous des loups féroces qui n'épargneront pas le troupeau;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Therefore take heed to yourselves and to all the flock, among which the Holy Spirit has made you overseers, to shepherd the church of God which He purchased with His own blood. 29 For I know this, that after my departure savage wolves will come in among you, not sparing the flock.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742" name="Group 14"/>
          <p:cNvGraphicFramePr>
            <a:graphicFrameLocks noGrp="1"/>
          </p:cNvGraphicFramePr>
          <p:nvPr/>
        </p:nvGraphicFramePr>
        <p:xfrm>
          <a:off x="34925" y="44450"/>
          <a:ext cx="9074150" cy="644112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ومنكم انتم سيقوم رجال يتكلمون بامور ملتوية ليجتذبوا التلاميذ وراءهم. لذلك اسهروا متذكرين اني ثلاث سنين ليلا ونهارا لم افتر عن ان انذر بدموع كل واحد.</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de vos propres rangs surgiront des hommes aux paroles perverses qui entraîneront les disciples à leur suite. 31 Soyez donc vigilants, vous rappelant que, nuit et jour pendant trois ans, je n'ai pas cessé, dans les larmes, de reprendre chacun d'entre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Also from among yourselves men will rise up, speaking perverse things, to draw away the disciples after themselves. 31 Therefore watch, and remember that for three years I did not cease to warn everyone night and day with tears.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8766" name="Group 14"/>
          <p:cNvGraphicFramePr>
            <a:graphicFrameLocks noGrp="1"/>
          </p:cNvGraphicFramePr>
          <p:nvPr/>
        </p:nvGraphicFramePr>
        <p:xfrm>
          <a:off x="34925" y="44450"/>
          <a:ext cx="9145588" cy="6014403"/>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استودعكم يا اخوتي للّه ولكلمة نعمته القادرة ان تبنيكم وتعطيكم ميراثا مع جميع المقدسين.  فضة او ذهب او لباس احد لم اشته.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maintenant, je vous remets à Dieu et à sa parole de grâce, qui a la puissance de bâtir l'édifice et d'assurer l'héritage à tous les sanctifiés. 33 Je n'ai convoité l'argent, l'or ou le vêtement de personne. plus revoir son visage -, puis on l'accompagna jusqu'au bateau.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 now, brethren, I commend you to God and to the word of His grace, which is able to build you up and give you an inheritance among all those who are sanctified. 33 I have coveted no one's silver or gold or apparel.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9790" name="Group 14"/>
          <p:cNvGraphicFramePr>
            <a:graphicFrameLocks noGrp="1"/>
          </p:cNvGraphicFramePr>
          <p:nvPr/>
        </p:nvGraphicFramePr>
        <p:xfrm>
          <a:off x="0" y="115888"/>
          <a:ext cx="9145588" cy="5502276"/>
        </p:xfrm>
        <a:graphic>
          <a:graphicData uri="http://schemas.openxmlformats.org/drawingml/2006/table">
            <a:tbl>
              <a:tblPr rtl="1"/>
              <a:tblGrid>
                <a:gridCol w="4860925">
                  <a:extLst>
                    <a:ext uri="{9D8B030D-6E8A-4147-A177-3AD203B41FA5}">
                      <a16:colId xmlns:a16="http://schemas.microsoft.com/office/drawing/2014/main" val="20000"/>
                    </a:ext>
                  </a:extLst>
                </a:gridCol>
                <a:gridCol w="4284663">
                  <a:extLst>
                    <a:ext uri="{9D8B030D-6E8A-4147-A177-3AD203B41FA5}">
                      <a16:colId xmlns:a16="http://schemas.microsoft.com/office/drawing/2014/main" val="20001"/>
                    </a:ext>
                  </a:extLst>
                </a:gridCol>
              </a:tblGrid>
              <a:tr h="12525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تعلمون ان حاجاتي وحاجات الذين معي خدمتها هاتان اليدان. في كل شيء اريتكم انه هكذا ينبغي انكم تتعبون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Les mains que voici, vous le savez vous-mêmes, ont pourvu à mes besoins et à ceux de mes compagnons. 35 Je vous l'ai toujours montré, c'est en peinant de la sorte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Yes, you yourselves know that these hands have provided for my necessities, and for those who were with me. 35 I have shown you in every 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0813" name="Group 13"/>
          <p:cNvGraphicFramePr>
            <a:graphicFrameLocks noGrp="1"/>
          </p:cNvGraphicFramePr>
          <p:nvPr/>
        </p:nvGraphicFramePr>
        <p:xfrm>
          <a:off x="34925" y="44450"/>
          <a:ext cx="9145588" cy="583406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وتعضدون الضعفاء متذكرين كلمات الرب يسوع انه قال مغبوط هو العطاء اكثر من الاخذ.</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qu'il faut venir en aide aux faibles et se souvenir de ces mots que le Seigneur Jésus lui-même a prononcés: Il y a plus de bonheur à donner qu'à recevoir."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by laboring like this, that you must support the weak. And remember the words of the Lord Jesus, that He said, "It is more blessed to give than to receive.'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826" name="Group 2"/>
          <p:cNvGraphicFramePr>
            <a:graphicFrameLocks noGrp="1"/>
          </p:cNvGraphicFramePr>
          <p:nvPr/>
        </p:nvGraphicFramePr>
        <p:xfrm>
          <a:off x="34925" y="44450"/>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قال هذا جثا على ركبتيه مع جميعهم وصلّى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وكان بكاء عظيم من الجميع ووقعوا على عنق بولس يقبلونه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متوجعين ولا سيما من الكلمة التي قالها انهم لن يروا وجهه ايضا.ثم شيعوه الى السفينة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Après ces paroles, il se mit à genoux avec eux tous et pria. Tout le monde alors éclata en sanglots et 37 se jetait au cou de Paul pour l'embrasser -38  leur tristesse venait surtout de la phrase où il avait dit qu'ils ne devaient plus revoir son visage -, puis on l'accompagna jusqu'au bateau.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And when he had said these things, he knelt down and prayed with them all. 37 Then they all wept freely, and fell on Paul's neck and kissed him, 38 sorrowing most of all for the words which he spoke, that they would see his face no more. And they accompanied him to the ship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285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3874"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489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950" name="Group 30"/>
          <p:cNvGraphicFramePr>
            <a:graphicFrameLocks noGrp="1"/>
          </p:cNvGraphicFramePr>
          <p:nvPr/>
        </p:nvGraphicFramePr>
        <p:xfrm>
          <a:off x="34925" y="44450"/>
          <a:ext cx="9145588" cy="6473952"/>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مزمور(</a:t>
                      </a:r>
                      <a:r>
                        <a:rPr kumimoji="0" lang="en-US" sz="3600" b="0" i="0" u="sng" strike="noStrike" cap="none" normalizeH="0" baseline="0">
                          <a:ln>
                            <a:noFill/>
                          </a:ln>
                          <a:solidFill>
                            <a:srgbClr val="FF9900"/>
                          </a:solidFill>
                          <a:effectLst/>
                          <a:latin typeface="Arial" charset="0"/>
                          <a:cs typeface="Arial" charset="0"/>
                        </a:rPr>
                        <a:t>107:32, 41-42</a:t>
                      </a:r>
                      <a:r>
                        <a:rPr kumimoji="0" lang="ar-EG" sz="36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وليرفعوه في مجمع الشعب وليسبحوه في مجلس المشايخ </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ويجعل القبائل مثل قطعان الغنم.  يرى ذلك المستقيمون فيفرحون.</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107:32, 41-42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Qu’ils l’exaltent dans l’assemblée du peuple, Et qu’ils le louent dans la réunion des anciens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Il multiplie les familles comme des troupeaux.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Les (hommes) droits le voient et se réjouissent,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107:32, 41-42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Let them exalt Him also in the assembly of the people, And praise Him in the company of the elders.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And makes their families like a flock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The righteous see it and rejoice.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65951" name="Rectangle 31"/>
          <p:cNvSpPr>
            <a:spLocks noGrp="1" noChangeArrowheads="1"/>
          </p:cNvSpPr>
          <p:nvPr>
            <p:ph type="ctrTitle"/>
          </p:nvPr>
        </p:nvSpPr>
        <p:spPr/>
        <p:txBody>
          <a:bodyPr/>
          <a:lstStyle/>
          <a:p>
            <a:r>
              <a:rPr lang="en-US" sz="1000" dirty="0"/>
              <a:t>2pg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981" name="Group 37"/>
          <p:cNvGraphicFramePr>
            <a:graphicFrameLocks noGrp="1"/>
          </p:cNvGraphicFramePr>
          <p:nvPr/>
        </p:nvGraphicFramePr>
        <p:xfrm>
          <a:off x="34925" y="44450"/>
          <a:ext cx="9145588" cy="664464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يوحنا ( 10 : 1 – 16 )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الحق الحق اقول لكم ان الذي لا يدخل من الباب الى حظيرة الخراف بل يطلع من موضع آخر فذاك سارق ولص.</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الذي يدخل من الباب فهو راعي الخراف.</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John 10:1-16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En vérité, en vérité, je vous le dis, celui qui n’entre point par la porte dans la bergerie, mais qui y monte par un autre côté, celui–là est un voleur et un brigand.  2 Mais celui qui entre par la porte est le berger des brebis.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10:1-16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Most assuredly, I say to you, he who does not enter the sheepfold by the door, but climbs up some other way, the same is a thief and a robber. 2 But he who enters by the door is the shepherd of the sheep.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66982" name="Rectangle 38"/>
          <p:cNvSpPr>
            <a:spLocks noGrp="1" noChangeArrowheads="1"/>
          </p:cNvSpPr>
          <p:nvPr>
            <p:ph type="ctrTitle"/>
          </p:nvPr>
        </p:nvSpPr>
        <p:spPr/>
        <p:txBody>
          <a:bodyPr/>
          <a:lstStyle/>
          <a:p>
            <a:r>
              <a:rPr lang="en-US" sz="1000" dirty="0"/>
              <a:t>2g</a:t>
            </a: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7995" name="Group 27"/>
          <p:cNvGraphicFramePr>
            <a:graphicFrameLocks noGrp="1"/>
          </p:cNvGraphicFramePr>
          <p:nvPr/>
        </p:nvGraphicFramePr>
        <p:xfrm>
          <a:off x="34925" y="44450"/>
          <a:ext cx="9145588" cy="6087428"/>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يفتح البواب والخراف تسمع صوته فيدعو خرافه الخاصة باسماء ويخرجها. ومتى اخرج خرافه الخاصة يذهب امامها والخراف تتبعه لانها تعرف صوته.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24479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Le portier lui ouvre, et les brebis entendent sa voix ; il appelle par leur nom les brebis qui lui appartiennent et les mène dehors. 4  Lorsqu’il a fait sortir toutes celles qui lui appartiennent, il marche devant elles ; et les brebis le suivent, parce qu’elles connaissent sa voix.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To him the doorkeeper opens, and the sheep hear his voice; and he calls his own sheep by name and leads them out. 4 And when he brings out his own sheep, he goes before them; and the sheep follow him, for they know his voice.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9018" name="Group 26"/>
          <p:cNvGraphicFramePr>
            <a:graphicFrameLocks noGrp="1"/>
          </p:cNvGraphicFramePr>
          <p:nvPr/>
        </p:nvGraphicFramePr>
        <p:xfrm>
          <a:off x="34925" y="44450"/>
          <a:ext cx="9074150" cy="686409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الغريب فلا تتبعه بل تهرب منه لانها لا تعرف صوت الغرباء. هذا المثل قاله لهم يسوع.واما هم فلم يفهموا ما هو الذي كان يكلمهم به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يسوع ايضا الحق الحق اقول لكم اني انا باب الخراف.</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Elles ne suivront point un étranger ; mais elles fuiront loin de lui, parce qu’elles ne connaissent pas la voix des étrangers. 6 Jésus leur dit cette parabole, mais ils ne comprirent pas ce qu’il leur disait. 7 Jésus leur dit encore : En vérité, en vérité, je vous le dis, moi, je suis la porte des brebis.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Yet they will by no means follow a stranger, but will flee from him, for they do not know the voice of strangers. 6 Jesus used this illustration, but they did not understand the things which He spoke to them. 7 Then Jesus said to them again, Most assuredly, I say to you, I am the door of the sheep.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0044" name="Group 28"/>
          <p:cNvGraphicFramePr>
            <a:graphicFrameLocks noGrp="1"/>
          </p:cNvGraphicFramePr>
          <p:nvPr/>
        </p:nvGraphicFramePr>
        <p:xfrm>
          <a:off x="34925" y="44450"/>
          <a:ext cx="9145588" cy="6716840"/>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الذين أتوا قبلي هم سراق ولصوص.ولكن الخراف لم تسمع لهم.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انا هو الباب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دخل بي احد فيخلص ويدخل ويخرج ويجد مرعى.</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السارق لا يأتي الا ليسرق ويذبح ويهلك.</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Tous ceux qui sont venus avant moi sont des voleurs et des brigands ; mais les brebis ne les ont pas écoutés. 9 Moi, je suis la porte ; si quelqu’un entre par moi, il sera sauvé ; il entrera et sortira et trouvera des pâturages. 10  Le voleur ne vient que pour voler et tuer et détruire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All who ever came before Me are thieves and robbers, but the sheep did not hear them. 9 I am the door. If anyone enters by Me, he will be saved, and will go in and out and find pasture. 10 The thief does not come except to steal, and to kill, and to destroy.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27545" name="Group 25"/>
          <p:cNvGraphicFramePr>
            <a:graphicFrameLocks noGrp="1"/>
          </p:cNvGraphicFramePr>
          <p:nvPr/>
        </p:nvGraphicFramePr>
        <p:xfrm>
          <a:off x="34925" y="44450"/>
          <a:ext cx="9145588" cy="676751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انا فقد أتيت لتكون لهم حياة وليكون لهم افضل. انا هو الراعي الصالح.والراعي الصالح يبذل نفسه عن الخراف. واما الذي هو اجير وليس راعيا الذي ليست الخراف 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moi, je suis venu, afin que les brebis aient la vie et qu’elles l’aient en abondance. 11 Moi, je suis le bon berger. Le bon berger donne sa vie pour ses brebis. 12 Mais le mercenaire, qui n’est pas berger et à qui les brebis n’appartiennent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have come that they may have life, and that they may have it more abundantly. 11 I am the good shepherd. The good shepherd gives His life for the sheep. 12 But a hireling, he who is not the shepherd, one who does not own the sheep,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28572" name="Group 28"/>
          <p:cNvGraphicFramePr>
            <a:graphicFrameLocks noGrp="1"/>
          </p:cNvGraphicFramePr>
          <p:nvPr/>
        </p:nvGraphicFramePr>
        <p:xfrm>
          <a:off x="34925" y="115888"/>
          <a:ext cx="9145588" cy="6521768"/>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فيرى الذئب مقبلا ويترك الخراف ويهرب.فيخطف الذئب الخراف ويبددها. والاجير يهرب لانه اجير ولا يبالي بالخراف.  اما انا فاني الراعي الصالح واعرف خاصتي وخاصتي تعرفني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voit venir le loup, abandonne les brebis et s’enfuit. Et le loup s’en empare et les disperse. 13  C’est qu’il est mercenaire et qu’il ne se met pas en peine des brebis. Moi, je suis le bon berger. 14  Je connais mes brebis, et mes brebis me connaissent,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sees the wolf coming and leaves the sheep and flees; and the wolf catches the sheep and scatters them. 13 The hireling flees because he is a hireling and does not care about the sheep. 14 I am the good shepherd; and I know My sheep, and am known by My own.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066" name="Group 26"/>
          <p:cNvGraphicFramePr>
            <a:graphicFrameLocks noGrp="1"/>
          </p:cNvGraphicFramePr>
          <p:nvPr/>
        </p:nvGraphicFramePr>
        <p:xfrm>
          <a:off x="34925" y="115888"/>
          <a:ext cx="9074150" cy="6778752"/>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ان الآب يعرفني وانا اعرف الآب.وانا اضع نفسي عن الخراف.  ولي خراف أخر ليست من هذه الحظيرة ينبغي ان آتي بتلك ايضا فتسمع صوتي وتكون رعية واحدة وراع واحد.</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comme le Père me connaît, et comme je connais le Père ; et je donne ma vie pour mes brebis. 16 J’ai encore d’autres brebis qui ne sont pas de cette bergerie ; celles–là, il faut aussi que je les amène ; elles entendront ma voix, et il y aura un seul troupeau, un seul berger.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As the Father knows Me, even so I know the Father; and I lay down My life for the sheep. 16 And other sheep I have which are not of this fold; them also I must bring, and they will hear My voice; and there will be one flock and one shepherd.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206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3100" name="Group 12"/>
          <p:cNvGraphicFramePr>
            <a:graphicFrameLocks noGrp="1"/>
          </p:cNvGraphicFramePr>
          <p:nvPr/>
        </p:nvGraphicFramePr>
        <p:xfrm>
          <a:off x="539750" y="404813"/>
          <a:ext cx="8137525" cy="5967984"/>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663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Third day of The Month of Babah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(17</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4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400" b="1" i="0" u="none" strike="noStrike" cap="none" normalizeH="0" baseline="0">
                          <a:ln>
                            <a:noFill/>
                          </a:ln>
                          <a:solidFill>
                            <a:srgbClr val="FF9900"/>
                          </a:solidFill>
                          <a:effectLst/>
                          <a:latin typeface="Arial" charset="0"/>
                          <a:cs typeface="Arial" charset="0"/>
                        </a:rPr>
                        <a:t>اليوم الثالث </a:t>
                      </a:r>
                      <a:r>
                        <a:rPr kumimoji="0" lang="ar-KW" sz="4400" b="1" i="0" u="none" strike="noStrike" cap="none" normalizeH="0" baseline="0">
                          <a:ln>
                            <a:noFill/>
                          </a:ln>
                          <a:solidFill>
                            <a:srgbClr val="FF9900"/>
                          </a:solidFill>
                          <a:effectLst/>
                          <a:latin typeface="Arial" charset="0"/>
                          <a:cs typeface="Arial" charset="0"/>
                        </a:rPr>
                        <a:t>من</a:t>
                      </a:r>
                      <a:r>
                        <a:rPr kumimoji="0" lang="ar-EG" sz="4400" b="1" i="0" u="none" strike="noStrike" cap="none" normalizeH="0" baseline="0">
                          <a:ln>
                            <a:noFill/>
                          </a:ln>
                          <a:solidFill>
                            <a:srgbClr val="FF9900"/>
                          </a:solidFill>
                          <a:effectLst/>
                          <a:latin typeface="Arial" charset="0"/>
                          <a:cs typeface="Arial" charset="0"/>
                        </a:rPr>
                        <a:t> </a:t>
                      </a:r>
                      <a:r>
                        <a:rPr kumimoji="0" lang="ar-KW" sz="4400" b="1" i="0" u="none" strike="noStrike" cap="none" normalizeH="0" baseline="0">
                          <a:ln>
                            <a:noFill/>
                          </a:ln>
                          <a:solidFill>
                            <a:srgbClr val="FF9900"/>
                          </a:solidFill>
                          <a:effectLst/>
                          <a:latin typeface="Arial" charset="0"/>
                          <a:cs typeface="Arial" charset="0"/>
                        </a:rPr>
                        <a:t>شهر </a:t>
                      </a:r>
                      <a:r>
                        <a:rPr kumimoji="0" lang="ar-EG" sz="4400" b="1" i="0" u="none" strike="noStrike" cap="none" normalizeH="0" baseline="0">
                          <a:ln>
                            <a:noFill/>
                          </a:ln>
                          <a:solidFill>
                            <a:srgbClr val="FF9900"/>
                          </a:solidFill>
                          <a:effectLst/>
                          <a:latin typeface="Arial" charset="0"/>
                          <a:cs typeface="Arial" charset="0"/>
                        </a:rPr>
                        <a:t>بابه</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السابع عشر من هاتور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Troisième jour du mois de </a:t>
                      </a:r>
                      <a:r>
                        <a:rPr kumimoji="0" lang="en-US" sz="4000" b="0" i="0" u="none" strike="noStrike" cap="none" normalizeH="0" baseline="0">
                          <a:ln>
                            <a:noFill/>
                          </a:ln>
                          <a:solidFill>
                            <a:srgbClr val="FF9900"/>
                          </a:solidFill>
                          <a:effectLst/>
                          <a:latin typeface="Arial" charset="0"/>
                          <a:cs typeface="Arial" charset="0"/>
                        </a:rPr>
                        <a:t>Babah</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Dix-septième</a:t>
                      </a:r>
                      <a:r>
                        <a:rPr kumimoji="0" lang="en-US" sz="4000" b="0" i="0" u="none" strike="noStrike" cap="none" normalizeH="0" baseline="0">
                          <a:ln>
                            <a:noFill/>
                          </a:ln>
                          <a:solidFill>
                            <a:srgbClr val="FF9900"/>
                          </a:solidFill>
                          <a:effectLst/>
                          <a:latin typeface="Arial" charset="0"/>
                          <a:cs typeface="Arial" charset="0"/>
                        </a:rPr>
                        <a:t> of Hatour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411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47411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5151" name="Group 15"/>
          <p:cNvGraphicFramePr>
            <a:graphicFrameLocks noGrp="1"/>
          </p:cNvGraphicFramePr>
          <p:nvPr/>
        </p:nvGraphicFramePr>
        <p:xfrm>
          <a:off x="34925" y="44450"/>
          <a:ext cx="9074150" cy="683330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en-US" sz="3200" b="0" i="0" u="sng" strike="noStrike" cap="none" normalizeH="0" baseline="0">
                          <a:ln>
                            <a:noFill/>
                          </a:ln>
                          <a:solidFill>
                            <a:srgbClr val="FF9933"/>
                          </a:solidFill>
                          <a:effectLst/>
                          <a:latin typeface="Arial" charset="0"/>
                          <a:cs typeface="Times New Roman" pitchFamily="18" charset="0"/>
                        </a:rPr>
                        <a:t>132 : 9 -10 ,17 -18</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كهنتك يلبسون البر واتقياؤك يهتفون. هناك انبت قرنا لداود.رتبت سراجا لمسيحي.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وعليه يزهر اكليله</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a:t>
                      </a:r>
                      <a:r>
                        <a:rPr kumimoji="0" lang="en-US" sz="3200" b="0" i="0" u="sng" strike="noStrike" cap="none" normalizeH="0" baseline="0">
                          <a:ln>
                            <a:noFill/>
                          </a:ln>
                          <a:solidFill>
                            <a:srgbClr val="FF9933"/>
                          </a:solidFill>
                          <a:effectLst/>
                          <a:latin typeface="Arial" charset="0"/>
                          <a:cs typeface="Times New Roman" pitchFamily="18" charset="0"/>
                        </a:rPr>
                        <a:t>132:9-10,17-</a:t>
                      </a:r>
                      <a:r>
                        <a:rPr kumimoji="0" lang="ar-EG" sz="3200" b="0" i="0" u="sng" strike="noStrike" cap="none" normalizeH="0" baseline="0">
                          <a:ln>
                            <a:noFill/>
                          </a:ln>
                          <a:solidFill>
                            <a:srgbClr val="FF9933"/>
                          </a:solidFill>
                          <a:effectLst/>
                          <a:latin typeface="Arial" charset="0"/>
                          <a:cs typeface="Arial" charset="0"/>
                        </a:rPr>
                        <a:t>1</a:t>
                      </a:r>
                      <a:r>
                        <a:rPr kumimoji="0" lang="en-US" sz="3200" b="0" i="0" u="sng" strike="noStrike" cap="none" normalizeH="0" baseline="0">
                          <a:ln>
                            <a:noFill/>
                          </a:ln>
                          <a:solidFill>
                            <a:srgbClr val="FF9933"/>
                          </a:solidFill>
                          <a:effectLst/>
                          <a:latin typeface="Arial" charset="0"/>
                          <a:cs typeface="Times New Roman" pitchFamily="18" charset="0"/>
                        </a:rPr>
                        <a:t>8</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Que tes prêtres soient vêtus de justice,Que tes fidèles crient leur joie. 10 A cause de David ton serviteur,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Je préparerai une lampe pour mon messie,18 Et sur lui son diadème fleurira,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 10 For Your servant David's sake.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I will prepare a lamp for My Anointed, 18 but upon Himself His crown shall flourish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75152" name="Rectangle 16"/>
          <p:cNvSpPr>
            <a:spLocks noGrp="1" noChangeArrowheads="1"/>
          </p:cNvSpPr>
          <p:nvPr>
            <p:ph type="ctrTitle"/>
          </p:nvPr>
        </p:nvSpPr>
        <p:spPr/>
        <p:txBody>
          <a:bodyPr/>
          <a:lstStyle/>
          <a:p>
            <a:r>
              <a:rPr lang="en-US" sz="1000" dirty="0"/>
              <a:t>3pv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6173" name="Group 13"/>
          <p:cNvGraphicFramePr>
            <a:graphicFrameLocks noGrp="1"/>
          </p:cNvGraphicFramePr>
          <p:nvPr/>
        </p:nvGraphicFramePr>
        <p:xfrm>
          <a:off x="-36513" y="44450"/>
          <a:ext cx="9145588" cy="626586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a:t>
                      </a:r>
                      <a:r>
                        <a:rPr kumimoji="0" lang="ar-EG" sz="3600" b="0" i="0" u="sng" strike="noStrike" cap="none" normalizeH="0" baseline="0">
                          <a:ln>
                            <a:noFill/>
                          </a:ln>
                          <a:solidFill>
                            <a:srgbClr val="FF9933"/>
                          </a:solidFill>
                          <a:effectLst/>
                          <a:latin typeface="Arial" charset="0"/>
                          <a:cs typeface="Arial" charset="0"/>
                        </a:rPr>
                        <a:t>تى</a:t>
                      </a:r>
                      <a:r>
                        <a:rPr kumimoji="0" lang="ar-SA" sz="3600" b="0" i="0" u="sng" strike="noStrike" cap="none" normalizeH="0" baseline="0">
                          <a:ln>
                            <a:noFill/>
                          </a:ln>
                          <a:solidFill>
                            <a:srgbClr val="FF9933"/>
                          </a:solidFill>
                          <a:effectLst/>
                          <a:latin typeface="Arial" charset="0"/>
                          <a:cs typeface="Arial" charset="0"/>
                        </a:rPr>
                        <a:t> (</a:t>
                      </a:r>
                      <a:r>
                        <a:rPr kumimoji="0" lang="fr-FR" sz="3600" b="0" i="0" u="sng" strike="noStrike" cap="none" normalizeH="0" baseline="0">
                          <a:ln>
                            <a:noFill/>
                          </a:ln>
                          <a:solidFill>
                            <a:srgbClr val="FF9933"/>
                          </a:solidFill>
                          <a:effectLst/>
                          <a:latin typeface="Arial" charset="0"/>
                          <a:cs typeface="Times New Roman" pitchFamily="18" charset="0"/>
                        </a:rPr>
                        <a:t>4:23 - 5:1-16</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يسوع يطوف كل الجليل يعلم في مجامعهم ويكرز ببشارة الملكوت ويشفي كل مرض وكل ضعف في الشعب.</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Matthieu 4:23 - 5:1-16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Puis, parcourant toute la Galilée, il enseignait dans leurs synagogues, proclamait la Bonne Nouvelle du Règne et guérissait toute maladie et toute infirmité parmi le peuple.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Matthew 4:23-25 &amp;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23And Jesus went about all Galilee, teaching in their synagogues, preaching the gospel of the kingdom, and healing all kinds of sickness and all kinds of disease among the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76174" name="Rectangle 14"/>
          <p:cNvSpPr>
            <a:spLocks noGrp="1" noChangeArrowheads="1"/>
          </p:cNvSpPr>
          <p:nvPr>
            <p:ph type="ctrTitle"/>
          </p:nvPr>
        </p:nvSpPr>
        <p:spPr/>
        <p:txBody>
          <a:bodyPr/>
          <a:lstStyle/>
          <a:p>
            <a:r>
              <a:rPr lang="en-US" sz="1000" dirty="0"/>
              <a:t>3v</a:t>
            </a:r>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7186" name="Group 2"/>
          <p:cNvGraphicFramePr>
            <a:graphicFrameLocks noGrp="1"/>
          </p:cNvGraphicFramePr>
          <p:nvPr/>
        </p:nvGraphicFramePr>
        <p:xfrm>
          <a:off x="-36513" y="115888"/>
          <a:ext cx="9145588" cy="5901754"/>
        </p:xfrm>
        <a:graphic>
          <a:graphicData uri="http://schemas.openxmlformats.org/drawingml/2006/table">
            <a:tbl>
              <a:tblPr rtl="1"/>
              <a:tblGrid>
                <a:gridCol w="4249737">
                  <a:extLst>
                    <a:ext uri="{9D8B030D-6E8A-4147-A177-3AD203B41FA5}">
                      <a16:colId xmlns:a16="http://schemas.microsoft.com/office/drawing/2014/main" val="20000"/>
                    </a:ext>
                  </a:extLst>
                </a:gridCol>
                <a:gridCol w="4895851">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فذاع خبره في جميع سورية.</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فاحضروا اليه جميع السقماء المصابين بامراض واوجاع مختلفة والمجانين والمصروعين والمفلوجين فشفاهم.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Sa renommée gagna toute la Syrie, et on lui amena tous ceux qui souffraient, en proie à toutes sortes de maladies et de tourments: démoniaques, lunatiques, paralysés; il les guérit.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His fame went throughout all Syria; and they brought to Him all sick people who were afflicted with various diseases and torments, and those who were demon-possessed, epileptics, and paralytics; and He healed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8210" name="Group 2"/>
          <p:cNvGraphicFramePr>
            <a:graphicFrameLocks noGrp="1"/>
          </p:cNvGraphicFramePr>
          <p:nvPr/>
        </p:nvGraphicFramePr>
        <p:xfrm>
          <a:off x="-36513" y="115888"/>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فتبعته جموع كثيرة من الجليل والعشر المدن واورشليم واليهودية ومن عبر الاردن  ولما رأى الجموع صعد الى الجبل.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جلس تقدم اليه تلاميذه. ففتح فاه وعلمهم قائلا.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de grandes foules le suivirent, venues de la Galilée et de la Décapole, de Jérusalem et de la Judée, et d'au-delà du Jourdain.1A la vue des foules, Jésus monta dans la montagne. Il s'assit, et ses disciples s'approchèrent de lui.2 Et, prenant la parole, il les enseignait: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Great multitudes followed Him-- from Galilee, and from Decapolis, Jerusalem, Judea, and beyond the Jordan.1 And seeing the multitudes, He went up on a mountain, and when He was seated His disciples came to Him. 2 Then He opened His mouth and taught them, saying: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9245" name="Group 13"/>
          <p:cNvGraphicFramePr>
            <a:graphicFrameLocks noGrp="1"/>
          </p:cNvGraphicFramePr>
          <p:nvPr/>
        </p:nvGraphicFramePr>
        <p:xfrm>
          <a:off x="107950" y="115888"/>
          <a:ext cx="9001125" cy="633984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للمساكين بالروح.لان لهم ملكوت السموات.طوبى للحزانى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يتعزون. طوبى للودعاء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يرثون الارض. طوبى للجياع والعطاش الى البر.لانهم يشبعون.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Heureux les pauvres de coeur: le Royaume des cieux est à eux.4 Heureux les doux: ils auront la terre en partage.5 Heureux ceux qui pleurent: ils seront consolés.6 Heureux ceux qui ont faim et soif de la justice: ils seront rassasiés.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Blessed are the poor in spirit, for theirs is the kingdom of heaven. 4 Blessed are those who mourn, for they shall be comforted. 5 Blessed are the meek, for they shall inherit the earth. 6 Blessed are those who hunger and thirst for righteousness, for they shall be filled.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0279" name="Group 23"/>
          <p:cNvGraphicFramePr>
            <a:graphicFrameLocks noGrp="1"/>
          </p:cNvGraphicFramePr>
          <p:nvPr/>
        </p:nvGraphicFramePr>
        <p:xfrm>
          <a:off x="107950" y="115888"/>
          <a:ext cx="9001125" cy="6766560"/>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للرحماء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يرحمون. طوبى للانقياء القلب.لانهم يعاينون الله.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طوبى لصانعي السلام.لانهم ابناء الله يدعون.  طوبى للمطرودين من اجل البر.لان لهم ملكوت السموات.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Heureux les miséricordieux: il leur sera fait miséricorde. 8 Heureux les coeurs purs: ils verront Dieu.9 Heureux ceux qui font preuve de paix: ils seront appelés fils de Dieu. 10 Heureux ceux qui sont persécutés pour la justice: le Royaume des cieux est à 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Blessed are the merciful, for they shall obtain mercy. 8 Blessed are the pure in heart, for they shall see God. 9 Blessed are the peacemakers, for they shall be called sons of God. 10 Blessed are those who are persecuted for righteousness' sake, for theirs is the kingdom of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295" name="Group 15"/>
          <p:cNvGraphicFramePr>
            <a:graphicFrameLocks noGrp="1"/>
          </p:cNvGraphicFramePr>
          <p:nvPr/>
        </p:nvGraphicFramePr>
        <p:xfrm>
          <a:off x="34925" y="44450"/>
          <a:ext cx="9074150" cy="55467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لكم اذا عيّروكم وطردوكم وقالوا عليكم كل كلمة شريرة من اجلي كاذبين. افرحوا وتهللوا.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اجركم عظيم في السموات.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Heureux êtes-vous lorsque l'on vous insulte, que l'on vous persécute et que l'on dit faussement contre vous toute sorte de mal à cause de moi. 12 Soyez dans la joie et l'allégresse, car votre récompense est grande dans les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Blessed are you when they revile and persecute you, and say all kinds of evil against you falsely for My sake. 12 Rejoice and be exceedingly glad, for great is your reward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2319" name="Group 15"/>
          <p:cNvGraphicFramePr>
            <a:graphicFrameLocks noGrp="1"/>
          </p:cNvGraphicFramePr>
          <p:nvPr/>
        </p:nvGraphicFramePr>
        <p:xfrm>
          <a:off x="34925" y="115888"/>
          <a:ext cx="9074150" cy="580421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فانهم هكذا طردوا الانبياء الذين قبلكم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ملح الارض.ولكن ان فسد الملح فبماذا يملح.لا يصلح بعد لشيء الا لان يطرح خارجا ويداس من الناس.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ainsi en effet qu'on a persécuté les prophètes qui vous ont précédés. 13 Vous êtes le sel de la terre. Si le sel perd sa saveur, comment redeviendra-t-il du sel? Il ne vaut plus rien; on le jette dehors et il est foulé aux pieds par les hommes.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so they persecuted the prophets who were before you.13 You are the salt of the earth; but if the salt loses its flavor, how shall it be seasoned? It is then good for nothing but to be thrown out and trampled underfoot by 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3341" name="Group 13"/>
          <p:cNvGraphicFramePr>
            <a:graphicFrameLocks noGrp="1"/>
          </p:cNvGraphicFramePr>
          <p:nvPr/>
        </p:nvGraphicFramePr>
        <p:xfrm>
          <a:off x="107950" y="115888"/>
          <a:ext cx="9001125" cy="583406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نور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يمكن ان تخفى مدينة موضوعة على جبل. ولا يوقدون سراجا ويضعونه تحت المكيال بل على المنارة فيضيء لجميع الذين في البيت.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Vous êtes la lumière du monde. Une ville située sur une hauteur ne peut être cachée.15 Quand on allume une lampe, ce n'est pas pour la mettre sous le boisseau, mais sur son support et elle brille pour tous ceux qui sont dans la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You are the light of the world. A city that is set on a hill cannot be hidden. 15 Nor do they light a lamp and put it under a basket, but on a lampstand, and it gives light to all who are in the house.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4371" name="Group 19"/>
          <p:cNvGraphicFramePr>
            <a:graphicFrameLocks noGrp="1"/>
          </p:cNvGraphicFramePr>
          <p:nvPr/>
        </p:nvGraphicFramePr>
        <p:xfrm>
          <a:off x="107950" y="115888"/>
          <a:ext cx="8928100" cy="5475288"/>
        </p:xfrm>
        <a:graphic>
          <a:graphicData uri="http://schemas.openxmlformats.org/drawingml/2006/table">
            <a:tbl>
              <a:tblPr rtl="1"/>
              <a:tblGrid>
                <a:gridCol w="5184775">
                  <a:extLst>
                    <a:ext uri="{9D8B030D-6E8A-4147-A177-3AD203B41FA5}">
                      <a16:colId xmlns:a16="http://schemas.microsoft.com/office/drawing/2014/main" val="20000"/>
                    </a:ext>
                  </a:extLst>
                </a:gridCol>
                <a:gridCol w="3743325">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فليضئ نوركم هكذا قدام الناس لكي يروا اعمالكم الحسنة ويمجدوا اباكم الذي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16 De même, que votre lumière brille aux yeux des hommes, pour qu'en voyant vos bonnes actions, ils rendent gloire à votre Père qui est aux cieux. </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Let your light so shine before men, that they may see your good works and glorify your Father in heaven.</a:t>
                      </a:r>
                      <a:endParaRPr kumimoji="0" lang="en-US" sz="9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537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48537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6414" name="Group 14"/>
          <p:cNvGraphicFramePr>
            <a:graphicFrameLocks noGrp="1"/>
          </p:cNvGraphicFramePr>
          <p:nvPr/>
        </p:nvGraphicFramePr>
        <p:xfrm>
          <a:off x="34925" y="44450"/>
          <a:ext cx="9074150" cy="6552884"/>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a:t>
                      </a:r>
                      <a:r>
                        <a:rPr kumimoji="0" lang="en-US" sz="3600" b="0" i="0" u="sng" strike="noStrike" cap="none" normalizeH="0" baseline="0">
                          <a:ln>
                            <a:noFill/>
                          </a:ln>
                          <a:solidFill>
                            <a:srgbClr val="FF9933"/>
                          </a:solidFill>
                          <a:effectLst/>
                          <a:latin typeface="Arial" charset="0"/>
                          <a:cs typeface="Times New Roman" pitchFamily="18" charset="0"/>
                        </a:rPr>
                        <a:t>110:4-6</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اقسم الرب ولن يندم.انت كاهن الى الابد على رتبة ملكي صادق يدين بين الامم.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الرب عن يمينك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الطريق لذلك يرفع الراس.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110:4-6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Le Seigneur l'a juré, il ne s'en repentira pas: Tu es prêtre pour toujours, à la manière de Melkisédeq.</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Le Seigneur est à ta droite,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aussi, relève-t-il la tête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has sworn and will not relent, You are a priest forever according to the order of Melchizedek.'‘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 Lord is at Your right hand;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He shall execute the heads of many countries.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86415" name="Rectangle 15"/>
          <p:cNvSpPr>
            <a:spLocks noGrp="1" noChangeArrowheads="1"/>
          </p:cNvSpPr>
          <p:nvPr>
            <p:ph type="ctrTitle"/>
          </p:nvPr>
        </p:nvSpPr>
        <p:spPr/>
        <p:txBody>
          <a:bodyPr/>
          <a:lstStyle/>
          <a:p>
            <a:r>
              <a:rPr lang="en-US" sz="1000" dirty="0"/>
              <a:t>3pm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7445" name="Group 21"/>
          <p:cNvGraphicFramePr>
            <a:graphicFrameLocks noGrp="1"/>
          </p:cNvGraphicFramePr>
          <p:nvPr/>
        </p:nvGraphicFramePr>
        <p:xfrm>
          <a:off x="34925" y="44450"/>
          <a:ext cx="9001125" cy="6844032"/>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fr-CA" sz="3200" b="0" i="0" u="sng" strike="noStrike" cap="none" normalizeH="0" baseline="0">
                          <a:ln>
                            <a:noFill/>
                          </a:ln>
                          <a:solidFill>
                            <a:srgbClr val="FF9933"/>
                          </a:solidFill>
                          <a:effectLst/>
                          <a:latin typeface="Arial" charset="0"/>
                          <a:cs typeface="Arial" charset="0"/>
                        </a:rPr>
                        <a:t>6 : 17 - 23</a:t>
                      </a: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Luc 6 : 17 - 23</a:t>
                      </a:r>
                      <a:endParaRPr kumimoji="0" lang="en-US"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Descendant avec eux, il s'arrêta sur un endroit plat avec une grande foule de ses disciples et une grande multitude du peuple de toute la Judée, de Jérusalem et du littoral de Tyr et de Sidon; ils étaient venus pour l'entendre et se faire guérir de leurs maladies;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6:17-23</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87446" name="Rectangle 22"/>
          <p:cNvSpPr>
            <a:spLocks noGrp="1" noChangeArrowheads="1"/>
          </p:cNvSpPr>
          <p:nvPr>
            <p:ph type="ctrTitle"/>
          </p:nvPr>
        </p:nvSpPr>
        <p:spPr/>
        <p:txBody>
          <a:bodyPr/>
          <a:lstStyle/>
          <a:p>
            <a:r>
              <a:rPr lang="en-US" sz="1000" dirty="0"/>
              <a:t>3m</a:t>
            </a:r>
          </a:p>
        </p:txBody>
      </p:sp>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8462" name="Group 14"/>
          <p:cNvGraphicFramePr>
            <a:graphicFrameLocks noGrp="1"/>
          </p:cNvGraphicFramePr>
          <p:nvPr/>
        </p:nvGraphicFramePr>
        <p:xfrm>
          <a:off x="34925" y="115888"/>
          <a:ext cx="9074150" cy="6770880"/>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 19 et toute la foule cherchait à le toucher, parce qu'une force sortait de lui et les guérissait tous.20 Alors, levant les yeux sur ses disciples, Jésus dit: "Heureux, vous les pauvres: le Royaume de Dieu est à 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9485" name="Group 13"/>
          <p:cNvGraphicFramePr>
            <a:graphicFrameLocks noGrp="1"/>
          </p:cNvGraphicFramePr>
          <p:nvPr/>
        </p:nvGraphicFramePr>
        <p:xfrm>
          <a:off x="34925" y="115888"/>
          <a:ext cx="9074150" cy="630040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ستضحكون.طوباكم اذا ابغضكم الناس واذا افرزوكم وعيّروكم واخرجوا اسمكم كشرير من اجل ابن الانسان.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72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72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72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0512" name="Group 16"/>
          <p:cNvGraphicFramePr>
            <a:graphicFrameLocks noGrp="1"/>
          </p:cNvGraphicFramePr>
          <p:nvPr/>
        </p:nvGraphicFramePr>
        <p:xfrm>
          <a:off x="34925" y="115888"/>
          <a:ext cx="9001125" cy="6194426"/>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2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49152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9152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9152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3584" name="Group 16"/>
          <p:cNvGraphicFramePr>
            <a:graphicFrameLocks noGrp="1"/>
          </p:cNvGraphicFramePr>
          <p:nvPr/>
        </p:nvGraphicFramePr>
        <p:xfrm>
          <a:off x="34925" y="44450"/>
          <a:ext cx="9074150" cy="668248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a:t>
                      </a:r>
                      <a:r>
                        <a:rPr kumimoji="0" lang="ar-EG" sz="3200" b="0" i="0" u="sng" strike="noStrike" cap="none" normalizeH="0" baseline="0">
                          <a:ln>
                            <a:noFill/>
                          </a:ln>
                          <a:solidFill>
                            <a:srgbClr val="FF9900"/>
                          </a:solidFill>
                          <a:effectLst/>
                          <a:latin typeface="Arial" charset="0"/>
                          <a:cs typeface="Arial" charset="0"/>
                        </a:rPr>
                        <a:t>تيطس</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a:t>
                      </a:r>
                      <a:r>
                        <a:rPr kumimoji="0" lang="fr-FR" sz="3200" b="0" i="0" u="sng" strike="noStrike" cap="none" normalizeH="0" baseline="0">
                          <a:ln>
                            <a:noFill/>
                          </a:ln>
                          <a:solidFill>
                            <a:srgbClr val="FF9900"/>
                          </a:solidFill>
                          <a:effectLst/>
                          <a:latin typeface="Arial" charset="0"/>
                          <a:cs typeface="Arial" charset="0"/>
                        </a:rPr>
                        <a:t>3:10 - 4:1-22</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 فقد تبعت تعليمي وسيرتي وقصدي وايماني واناتي ومحبتي وصبري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واضطهاداتي وآلامي مثل ما اصابني في انطاكية وايقونية ولسترة.</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2 Timothée 3:10 - 4:1-22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Mais toi, tu m'as suivi avec empressement dans l'enseignement, la conduite, les projets, la foi, la patience, l'amour, la persévérance,11 les persécutions, les souffrances que j'ai connues à Antioche, à Iconium, à Lystres.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2Timothy 3:10-17&amp; 4:1-22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you have carefully followed my doctrine, manner of life, purpose, faith, longsuffering, love, perseverance, 11 persecutions, afflictions, which happened to me at Antioch, at Iconium, at Lystra--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93585" name="Rectangle 17"/>
          <p:cNvSpPr>
            <a:spLocks noGrp="1" noChangeArrowheads="1"/>
          </p:cNvSpPr>
          <p:nvPr>
            <p:ph type="ctrTitle"/>
          </p:nvPr>
        </p:nvSpPr>
        <p:spPr/>
        <p:txBody>
          <a:bodyPr/>
          <a:lstStyle/>
          <a:p>
            <a:r>
              <a:rPr lang="en-US" sz="1000"/>
              <a:t>3p</a:t>
            </a:r>
          </a:p>
        </p:txBody>
      </p:sp>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4605" name="Group 13"/>
          <p:cNvGraphicFramePr>
            <a:graphicFrameLocks noGrp="1"/>
          </p:cNvGraphicFramePr>
          <p:nvPr/>
        </p:nvGraphicFramePr>
        <p:xfrm>
          <a:off x="34925" y="44450"/>
          <a:ext cx="9074150" cy="59785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ايّة اضطهادات احتملت.ومن الجميع انقذني الرب.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وجميع الذين يريدون ان يعيشوا بالتقوى في المسيح يسوع يضطهدون.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Quelles persécutions j'ai subies! Et de toutes le Seigneur m'a délivré! 12 D'ailleurs tous ceux qui veulent vivre avec piété dans le Christ Jésus seront persécutés.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out of them all the Lord delivered me. 12 Yes, and all who desire to live godly in Christ Jesus will suffer persecution.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5642" name="Group 26"/>
          <p:cNvGraphicFramePr>
            <a:graphicFrameLocks noGrp="1"/>
          </p:cNvGraphicFramePr>
          <p:nvPr/>
        </p:nvGraphicFramePr>
        <p:xfrm>
          <a:off x="34925" y="44450"/>
          <a:ext cx="9074150" cy="653923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الناس الاشرار المزوّرين سيتقدمون الى اردأ مضلّين ومضلّين.</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 فاثبت على ما تعلمت وايقنت عارفا ممن تعلمت. وانك منذ الطفولية تعرف الكتب المقدسة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Quant aux hommes  mauvais et aux imposteurs, ils progresseront dans le mal, trompant les autres et trompés eux-mêmes.14 Mais toi, demeure ferme dans ce que tu as appris et accepté comme certain: tu sais de qui tu l'as appris. 15 Depuis ta tendre enfance tu connais les Saintes Écritures;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evil men and impostors will grow worse and worse, deceiving and being deceived. 14 But you must continue in the things which you have learned and been assured of, knowing from whom you have learned them, 15 and that from childhood you have known the Holy Scriptures,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6657" name="Group 17"/>
          <p:cNvGraphicFramePr>
            <a:graphicFrameLocks noGrp="1"/>
          </p:cNvGraphicFramePr>
          <p:nvPr/>
        </p:nvGraphicFramePr>
        <p:xfrm>
          <a:off x="34925" y="44450"/>
          <a:ext cx="9074150" cy="591744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القادرة ان تحكّمك للخلاص بالايمان الذي في المسيح يسوع. كل الكتاب هو موحى به من الله ونافع للتعليم والتوبيخ للتقويم والتأديب الذي في البر</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elles ont le pouvoir de te communiquer la sagesse qui conduit au salut par la foi qui est dans le Christ Jésus.16 Toute Écriture est inspirée de Dieu et utile pour enseigner,pour réfuter, pour redresser, pour éduquer dans la</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justice,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which are able to make you wise for salvation through faith which is in Christ Jesus. 16 All Scripture is given by inspiration of God, and is profitable for doctrine, for reproof, for correction, for instruction in righteousness,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7682" name="Group 18"/>
          <p:cNvGraphicFramePr>
            <a:graphicFrameLocks noGrp="1"/>
          </p:cNvGraphicFramePr>
          <p:nvPr/>
        </p:nvGraphicFramePr>
        <p:xfrm>
          <a:off x="107950" y="115888"/>
          <a:ext cx="8928100" cy="5945125"/>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يكون انسان الله كاملا متأهبا لكل عمل صالح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انا اناشدك اذا امام الله والرب يسوع المسيح العتيد ان يدين الاحياء والاموات عند ظهوره وملكوته</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afin que l'homme de Dieu soit accompli, équipé pour toute oeuvre bonne.1 Je t'adjure en présence de Dieu et du Christ Jésus, qui viendra juger les vivants et les morts, au nom de sa manifestation et de son Règne: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that the man of God may be complete, thoroughly equipped for every good work.	1I charge you therefore before God and the Lord Jesus Christ, who will judge the living and the dead at His appearing and His kingdom: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8701" name="Group 13"/>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اكرز بالكلمة اعكف على ذلك في وقت مناسب وغير مناسب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وبّخ انتهر عظ بكل اناة وتعليم.</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proclame la Parole, insiste à temps et à contretemps, reprends, menace, exhorte, toujours avec patience et souci d'enseigner.</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Preach the word! Be ready in season and out of season. Convince, rebuke, exhort, with all longsuffering and teaching.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9725" name="Group 13"/>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سيكون وقت لا يحتملون فيه التعليم الصحيح بل حسب شهواتهم الخاصة يجمعون لهم معلّمين مستحكة مسامعهم</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3</a:t>
                      </a:r>
                      <a:r>
                        <a:rPr kumimoji="0" lang="fr-FR" sz="2800" b="0" i="0" u="none" strike="noStrike" cap="none" normalizeH="0" baseline="0">
                          <a:ln>
                            <a:noFill/>
                          </a:ln>
                          <a:solidFill>
                            <a:schemeClr val="bg1"/>
                          </a:solidFill>
                          <a:effectLst/>
                          <a:latin typeface="Arial" charset="0"/>
                          <a:cs typeface="Arial" charset="0"/>
                        </a:rPr>
                        <a:t> Viendra un temps, en effet, où certains ne supporteront plus la saine doctrine, mais, au gré de leurs propres désirs et l'oreille leur démangeant, s'entoureront de quantité de maîtres.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the time will come when they will not endure sound doctrine, but according to their own desires, because they have itching ears, they will heap up for themselves teachers;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0738" name="Group 2"/>
          <p:cNvGraphicFramePr>
            <a:graphicFrameLocks noGrp="1"/>
          </p:cNvGraphicFramePr>
          <p:nvPr/>
        </p:nvGraphicFramePr>
        <p:xfrm>
          <a:off x="34925" y="115888"/>
          <a:ext cx="9074150" cy="67985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فيصرفون مسامعهم عن الحق وينحرفون الى الخرافات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انت فاصح في كل شيء.احتمل المشقات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اعمل عمل المبشر.تمم خدمتك فاني انا الآن اسكب سكيبا ووقت انحلالي قد حضر</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Ils détourneront leurs oreilles de la vérité, vers les fables ils se retourneront.5 Mais toi cependant, sois sobre en toutes choses, supporte la souffrance, fais oeuvre d'évangéliste, remplis ton ministère.6 Pour moi, voici que je suis déjà offert en libation et le temps de mon départ est arrivé.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they will turn their ears away from the truth, and be turned aside to fables. 5 But you be watchful in all things, endure afflictions, do the work of an evangelist, fulfill your ministry. 6 For I am already being poured out as a drink offering, and the time of my departure is at hand.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1762" name="Group 2"/>
          <p:cNvGraphicFramePr>
            <a:graphicFrameLocks noGrp="1"/>
          </p:cNvGraphicFramePr>
          <p:nvPr/>
        </p:nvGraphicFramePr>
        <p:xfrm>
          <a:off x="34925" y="115888"/>
          <a:ext cx="9074150" cy="637184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جاهدت الجهاد الحسن اكملت السعي حفظت الايمان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واخيرا قد وضع لي اكليل البر الذي يهبه لي في ذلك اليوم الرب الديان العادل وليس لي فقط بل لجميع الذين يحبون ظهوره ايضا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J'ai combattu le beau combat, j'ai achevé ma course, j'ai gardé la foi. 8 Dès maintenant m'est réservée la couronne de justice qu'en retour me donnera le Seigneur, en ce Jour-là, lui le juste juge; et non seulement à moi, mais à tous ceux qui auront aimé sa manifestation.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I have fought the good fight, I have finished the race, I have kept the faith. 8 Finally, there is laid up for me the crown of righteousness, which the Lord, the righteous Judge, will give to me on that Day, and not to me only but also to all who have loved His appearing.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2797" name="Group 13"/>
          <p:cNvGraphicFramePr>
            <a:graphicFrameLocks noGrp="1"/>
          </p:cNvGraphicFramePr>
          <p:nvPr/>
        </p:nvGraphicFramePr>
        <p:xfrm>
          <a:off x="34925" y="44450"/>
          <a:ext cx="9074150" cy="690499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بادر ان تجيء اليّ سريعا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ديماس قد تركني اذ احب العالم الحاضر وذهب الى تسالونيكي وكريسكيس الى غلاطية وتيطس الى دلماطية. لوقا وحده معي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خذ مرقس واحضره معك لانه نافع لي للخدمة.</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Efforce-toi de venir me rejoindre au plus vite.10 Car Démas m'a abandonné par amour pour le monde présent. Il est parti pour Thessalonique, Crescens pour la Galatie, Tite pour la Dalmatie.11 Luc seul est avec moi. Prends Marc et amène-le avec toi, car il m'est précieux pour le ministère.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Be diligent to come to me quickly; 10 for Demas has forsaken me, having loved this present world, and has departed for Thessalonica-- Crescens for Galatia, Titus for Dalmatia. 11 Only Luke is with me. Get Mark and bring him with you, for he is useful to me for ministry.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3821" name="Group 13"/>
          <p:cNvGraphicFramePr>
            <a:graphicFrameLocks noGrp="1"/>
          </p:cNvGraphicFramePr>
          <p:nvPr/>
        </p:nvGraphicFramePr>
        <p:xfrm>
          <a:off x="34925" y="115888"/>
          <a:ext cx="9074150" cy="651630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تيخيكس فقد ارسلته الى افسس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الرداء الذي تركته في ترواس عند كاربس احضره متى جئت والكتب ايضا ولا سيما الرقوق.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اسكندر النحّاس اظهر لي شرورا كثيرة.ليجازه الرب حسب اعماله.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J'ai envoyé Tychique à Ephèse.13 Le manteau que j'ai laissé à Troas chez Carpos, apporte-le en venant, ainsi que les livres, surtout les parchemins. 14 Alexandre le fondeur a fait preuve de beaucoup de méchanceté à mon égard. Le Seigneur lui rendra selon ses oeuvres.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And Tychicus I have sent to Ephesus. 13 Bring the cloak that I left with Carpus at Troas when you come-- and the books, especially the parchments. 14 Alexander the coppersmith did me much harm. May the Lord repay him according to his works.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4834" name="Group 2"/>
          <p:cNvGraphicFramePr>
            <a:graphicFrameLocks noGrp="1"/>
          </p:cNvGraphicFramePr>
          <p:nvPr/>
        </p:nvGraphicFramePr>
        <p:xfrm>
          <a:off x="34925" y="115888"/>
          <a:ext cx="9074150" cy="6267451"/>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201771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فاحتفظ منه انت ايضا لانه قاوم اقوالنا جدا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احتجاجي الاول لم يحضر احد معي بل الجميع تركوني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يحسب عليهم.</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Toi aussi, prends garde à lui, car il s'est violemment opposé à nos paroles.16 La première fois que j'ai présenté ma défense, personne ne m'a assisté, tous m'ont abandonné. Qu'il ne leur en soit pas tenu rigueur.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You also must beware of him, for he has greatly resisted our words. 16 At my first defense no one stood with me, but all forsook me. May it not be charged against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5858" name="Group 2"/>
          <p:cNvGraphicFramePr>
            <a:graphicFrameLocks noGrp="1"/>
          </p:cNvGraphicFramePr>
          <p:nvPr/>
        </p:nvGraphicFramePr>
        <p:xfrm>
          <a:off x="34925" y="115888"/>
          <a:ext cx="9074150" cy="58340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الرب وقف معي وقواني لكي تتم بي الكرازة ويسمع جميع الامم فأنقذت من فم الاسد.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وسينقذني الرب من كل عمل رديء ويخلّصني لملكوته السماوي.</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Le Seigneur, lui, m'a assisté; il m'a revêtu de force; afin que par moi le message fût pleinement proclamé et qu'il fût entendu de tous les païens. Et j'ai été délivré de la gueule du lion!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the Lord stood with me and strengthened me, so that the message might be preached fully through me, and that all the Gentiles might hear. And I was delivered out of the mouth of the lion.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6894" name="Group 14"/>
          <p:cNvGraphicFramePr>
            <a:graphicFrameLocks noGrp="1"/>
          </p:cNvGraphicFramePr>
          <p:nvPr/>
        </p:nvGraphicFramePr>
        <p:xfrm>
          <a:off x="34925" y="115888"/>
          <a:ext cx="9074150" cy="677088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له المجد الى دهر الدهور.آمين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سلم على فرسكا واكيلا وبيت انيسيفورس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اراستس بقي في كورنثوس.واما تروفيمس فتركته في ميليتس مريضا.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 Seigneur me délivrera de toute entreprise perverse et me sauvera pour son Royaume céleste. A lui la gloire dans les siècles des siècles, Amen.19 Salue Prisca et Aquilas, ainsi que la famille d'Oniséphore. Eraste est demeuré à Corinthe. J'ai laissé Trophime malade à Milet.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the Lord will deliver me from every evil work and preserve me for His heavenly kingdom. To Him be glory forever and ever. Amen! 19 Greet Prisca and Aquila, and the household of Onesiphorus. 20 Erastus stayed in Corinth, but Trophimus I have left in Miletus sick.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7906" name="Group 2"/>
          <p:cNvGraphicFramePr>
            <a:graphicFrameLocks noGrp="1"/>
          </p:cNvGraphicFramePr>
          <p:nvPr/>
        </p:nvGraphicFramePr>
        <p:xfrm>
          <a:off x="34925" y="115888"/>
          <a:ext cx="9074150" cy="6627877"/>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بادر ان تجيء قبل الشتاء.يسلم عليك افبولس وبوديس ولينس وكلافدية والاخوة جميعا. الرب يسوع المسيح مع روحك.النعمة معكم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Efforce-toi de venir avant l'hiver. Tu as le salut d'Eybule, de Pudens, de Lin, de Claudia et de tous les frères.22 Le Seigneur soit avec ton Esprit. La grâce soit avec vous tous.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Do your utmost to come before winter. Eubulus greets you, as well as Pudens, Linus, Claudia, and all the brethren. 22 The Lord Jesus Christ be with your spirit. Grace be with you. Amen.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893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995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50995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50995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015" name="Group 15"/>
          <p:cNvGraphicFramePr>
            <a:graphicFrameLocks noGrp="1"/>
          </p:cNvGraphicFramePr>
          <p:nvPr/>
        </p:nvGraphicFramePr>
        <p:xfrm>
          <a:off x="34925" y="44450"/>
          <a:ext cx="9074150" cy="644950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الكاثوليكون من رسالة </a:t>
                      </a:r>
                      <a:r>
                        <a:rPr kumimoji="0" lang="ar-SA" sz="3600" b="0" i="0" u="sng" strike="noStrike" cap="none" normalizeH="0" baseline="0">
                          <a:ln>
                            <a:noFill/>
                          </a:ln>
                          <a:solidFill>
                            <a:srgbClr val="FF9900"/>
                          </a:solidFill>
                          <a:effectLst/>
                          <a:latin typeface="Arial" charset="0"/>
                          <a:cs typeface="Arial" charset="0"/>
                        </a:rPr>
                        <a:t>بطرس الرسول</a:t>
                      </a:r>
                      <a:r>
                        <a:rPr kumimoji="0" lang="ar-EG" sz="3600" b="0" i="0" u="sng" strike="noStrike" cap="none" normalizeH="0" baseline="0">
                          <a:ln>
                            <a:noFill/>
                          </a:ln>
                          <a:solidFill>
                            <a:srgbClr val="FF9900"/>
                          </a:solidFill>
                          <a:effectLst/>
                          <a:latin typeface="Arial" charset="0"/>
                          <a:cs typeface="Arial" charset="0"/>
                        </a:rPr>
                        <a:t> الأولى </a:t>
                      </a:r>
                      <a:r>
                        <a:rPr kumimoji="0" lang="ar-SA" sz="3600" b="0"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00"/>
                          </a:solidFill>
                          <a:effectLst/>
                          <a:latin typeface="Arial" charset="0"/>
                          <a:cs typeface="Arial" charset="0"/>
                        </a:rPr>
                        <a:t>(</a:t>
                      </a:r>
                      <a:r>
                        <a:rPr kumimoji="0" lang="fr-FR" sz="3600" b="0" i="0" u="sng" strike="noStrike" cap="none" normalizeH="0" baseline="0">
                          <a:ln>
                            <a:noFill/>
                          </a:ln>
                          <a:solidFill>
                            <a:srgbClr val="FF9900"/>
                          </a:solidFill>
                          <a:effectLst/>
                          <a:latin typeface="Arial" charset="0"/>
                          <a:cs typeface="Arial" charset="0"/>
                        </a:rPr>
                        <a:t>5 : 1 - 14</a:t>
                      </a:r>
                      <a:r>
                        <a:rPr kumimoji="0" lang="ar-EG" sz="3600" b="0" i="0" u="sng" strike="noStrike" cap="none" normalizeH="0" baseline="0">
                          <a:ln>
                            <a:noFill/>
                          </a:ln>
                          <a:solidFill>
                            <a:srgbClr val="FF9900"/>
                          </a:solidFill>
                          <a:effectLst/>
                          <a:latin typeface="Arial" charset="0"/>
                          <a:cs typeface="Arial" charset="0"/>
                        </a:rPr>
                        <a:t>)</a:t>
                      </a:r>
                      <a:endParaRPr kumimoji="0" lang="en-US"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اطلب الى الشيوخ الذين بينكم انا الشيخ رفيقهم والشاهد لآلام المسيح وشريك المجد العتيد ان يعلن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1 Pierre 5 : 1 - 14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J'exhorte donc les anciens qui sont parmi vous, moi qui suis ancien avec eux et témoin des souffrances du Christ, moi qui ai part à la gloire qui va être révélée: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5:1-14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elders who are among you I exhort, I who am a fellow elder and a witness of the sufferings of Christ, and also a partaker of the glory that will be revealed: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12016" name="Rectangle 16"/>
          <p:cNvSpPr>
            <a:spLocks noGrp="1" noChangeArrowheads="1"/>
          </p:cNvSpPr>
          <p:nvPr>
            <p:ph type="ctrTitle"/>
          </p:nvPr>
        </p:nvSpPr>
        <p:spPr/>
        <p:txBody>
          <a:bodyPr/>
          <a:lstStyle/>
          <a:p>
            <a:r>
              <a:rPr lang="en-US" sz="1000"/>
              <a:t>3c</a:t>
            </a:r>
          </a:p>
        </p:txBody>
      </p:sp>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3038" name="Group 14"/>
          <p:cNvGraphicFramePr>
            <a:graphicFrameLocks noGrp="1"/>
          </p:cNvGraphicFramePr>
          <p:nvPr/>
        </p:nvGraphicFramePr>
        <p:xfrm>
          <a:off x="34925" y="44450"/>
          <a:ext cx="9074150" cy="644328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ارعوا رعية الله التي بينكم نظّارا لا عن اضطرار بل بالاختيار ولا لربح قبيح بل بنشاط. ولا كمن يسود على الانصبة بل صائرين امثلة للرعية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paissez le troupeau de Dieu qui vous est confié, en veillant sur lui non par contrainte, mais de bon gré, selon Dieu; non par cupidité, mais par dévouement.3 N'exercez pas un pouvoir autoritaire sur ceux qui vous sont échus en partage, mais devenez les modèles du troupeau.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Shepherd the flock of God which is among you, serving as overseers, not by compulsion but willingly, not for dishonest gain but eagerly; 3 nor as being lords over those entrusted to you, but being examples to the flock;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4061" name="Group 13"/>
          <p:cNvGraphicFramePr>
            <a:graphicFrameLocks noGrp="1"/>
          </p:cNvGraphicFramePr>
          <p:nvPr/>
        </p:nvGraphicFramePr>
        <p:xfrm>
          <a:off x="34925" y="44450"/>
          <a:ext cx="9074150" cy="690499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ظهر رئيس الرعاة تنالون اكليل المجد الذي لا يبلى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كذلك ايها الاحداث اخضعوا للشيوخ وكونوا جميعا خاضعين بعضكم لبعض وتسربلوا بالتواضع لان الله يقاوم المستكبرين واما المتواضعون فيعطيهم نعمة.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Et quand paraîtra le souverain berger, vous recevrez la couronne de gloire qui ne se flétrit pas.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5 De même,jeunes gens, soyez soumis aux anciens.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Et tous, dans vos rapports mutuels, revêtez-vous d'humilité, car Dieu s'oppose aux orgueilleux, mais aux humbles il accorde sa grâce.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when the Chief Shepherd appears, you will receive the crown of glory that does not fade away. 5 Likewise you younger people, submit yourselves to your elders. Yes, all of you be submissive to one another, and be clothed with humility, for God resists the proud, but gives grace to the humble.''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5086" name="Group 14"/>
          <p:cNvGraphicFramePr>
            <a:graphicFrameLocks noGrp="1"/>
          </p:cNvGraphicFramePr>
          <p:nvPr/>
        </p:nvGraphicFramePr>
        <p:xfrm>
          <a:off x="34925" y="44450"/>
          <a:ext cx="9074150" cy="687000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فتواضعوا تحت يد الله القوية لكي يرفعكم في حينه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ملقين كل همكم عليه لانه هو يعتني بكم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اصحوا واسهروا لان ابليس خصمكم كأسد زائر يجول ملتمسا من يبتلعه هو.</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Humiliez-vous donc sous la main puissante de Dieu, afin qu'il vous élève au moment fixé;7 déchargez-vous sur lui de tous vos soucis, car il prend soin de vous. 8 Soyez sobres, veillez! Votre adversaire, le diable, comme un lion rugissant, rôde, cherchant qui dévorer.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Therefore humble yourselves under the mighty hand of God, that He may exalt you in due time, 7 casting all your care upon Him, for He cares for you. 8 Be sober, be vigilant; because your adversary the devil walks about like a roaring lion, seeking whom he may devour.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6110" name="Group 14"/>
          <p:cNvGraphicFramePr>
            <a:graphicFrameLocks noGrp="1"/>
          </p:cNvGraphicFramePr>
          <p:nvPr/>
        </p:nvGraphicFramePr>
        <p:xfrm>
          <a:off x="34925" y="44450"/>
          <a:ext cx="9074150" cy="68470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فقاوموه راسخين في الايمان عالمين ان نفس هذه الآلام تجرى على اخوتكم الذين في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واله كل نعمة الذي دعانا الى مجده الابدي في المسيح يسوع بعدما تألمتم يسيرا هو يكملكم ويثبتكم ويقويكم ويمكنكم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Résistez-lui, fermes dans la foi, sachant que les mêmes souffrances sont réservées à vos frères, dans le monde.10 Le Dieu de toute grâce, qui vous a appelés à sa gloire éternelle en Christ, vous rétablira lui-même après que vous aurez souffert un peu de temps; il vous affermira, vous fortifiera, vous rendra inébranlables.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Resist him, steadfast in the faith, knowing that the same sufferings are experienced by your brotherhood in the world. 10 But may the God of all grace, who called us to His eternal glory by Christ Jesus, after you have suffered a while, perfect, establish, strengthen, and settle you.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7135" name="Group 15"/>
          <p:cNvGraphicFramePr>
            <a:graphicFrameLocks noGrp="1"/>
          </p:cNvGraphicFramePr>
          <p:nvPr/>
        </p:nvGraphicFramePr>
        <p:xfrm>
          <a:off x="34925" y="44450"/>
          <a:ext cx="9074150" cy="6102669"/>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 المجد والسلطان الى ابد الآبدين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  بيد سلوانس الاخ الامين كما اظن كتبت اليكم بكلمات قليلة واعظا وشاهدا ان هذه هي نعمة الله الحقيقية التي فيها تقومون.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11A lui la domination pour les siècles! Amen.12 Je vous ai écrit ces quelques mots par Silvain, que je considère comme un frère fidèle, pour vous exhorter et vous attester que c'est à la véritable grâce de Dieu que vous êtes attachés.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To Him be the glory and the dominion forever and ever. Amen. 12 By Silvanus, our faithful brother as I consider him, I have written to you briefly, exhorting and testifying that this is the true grace of God in which you stand.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8157" name="Group 13"/>
          <p:cNvGraphicFramePr>
            <a:graphicFrameLocks noGrp="1"/>
          </p:cNvGraphicFramePr>
          <p:nvPr/>
        </p:nvGraphicFramePr>
        <p:xfrm>
          <a:off x="34925" y="44450"/>
          <a:ext cx="9074150" cy="56165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تسلم عليكم التي في بابل المختارة معكم ومرقس ابني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سلموا بعضكم على بعض بقبلة المحبة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سلام لكم جميعكم الذين في المسيح يسوع.آمين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La communauté des élus qui est à Babylone vous salue, ainsi que Marc, mon fils.14 Saluez-vous les uns les autres d'un baiser fraternel. Paix à vous tous qui êtes en Christ.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She who is in Babylon, elect together with you, greets you; and so does Mark my son. 14 Greet one another with a kiss of love. Peace to you all who are in Christ Jesus. Amen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917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7017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019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52019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52019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52019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2253" name="Group 13"/>
          <p:cNvGraphicFramePr>
            <a:graphicFrameLocks noGrp="1"/>
          </p:cNvGraphicFramePr>
          <p:nvPr/>
        </p:nvGraphicFramePr>
        <p:xfrm>
          <a:off x="34925" y="44450"/>
          <a:ext cx="9074150" cy="670992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ميليتس ارسل الى افسس واستدعى قسوس الكنيسة</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جاءوا اليه قال لهم انتم تعلمون من اول يوم دخلت اسيا كيف كنت معكم كل الزمان.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 Milet, Paul fit convoquer les anciens de l'Église d'Éphèse.18 Quand il l'eurent rejoint, il leur déclara: "Vous savez quelle a toujours été ma conduite à votre égard depuis le jour de mon arrivée en Asie.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From Miletus he sent to Ephesus and called for the elders of the church. 18 And when they had come to him, he said to them: You know, from the first day that I came to Asia, in what manner I always lived among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22254" name="Rectangle 14"/>
          <p:cNvSpPr>
            <a:spLocks noGrp="1" noChangeArrowheads="1"/>
          </p:cNvSpPr>
          <p:nvPr>
            <p:ph type="ctrTitle"/>
          </p:nvPr>
        </p:nvSpPr>
        <p:spPr/>
        <p:txBody>
          <a:bodyPr/>
          <a:lstStyle/>
          <a:p>
            <a:r>
              <a:rPr lang="en-US" sz="1000"/>
              <a:t>3a</a:t>
            </a:r>
          </a:p>
        </p:txBody>
      </p:sp>
    </p:spTree>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3277" name="Group 13"/>
          <p:cNvGraphicFramePr>
            <a:graphicFrameLocks noGrp="1"/>
          </p:cNvGraphicFramePr>
          <p:nvPr/>
        </p:nvGraphicFramePr>
        <p:xfrm>
          <a:off x="34925" y="115888"/>
          <a:ext cx="9074150" cy="60895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اخدم الرب بكل تواضع ودموع كثيرة وبتجارب اصابتني بمكايد اليهود.  كيف لم أؤخر شيئا من الفوائد الا واخبرتكم وعلمتكم به جهرا وفي كل بيت.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servi le Seigneur en toute humilité, dans les larmes et au milieu des épreuves que m'ont valu les complots des Juifs.20 Je n'ai rien négligé de ce qui pouvait vous être utile; au contraire, j'ai prêché, je vous ai instruits, en public comme en privé;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serving the Lord with all humility, with many tears and trials which happened to me by the plotting of the Jews; 20 how I kept back nothing that was helpful, but proclaimed it to you, and taught you publicly and from house to house,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4301" name="Group 13"/>
          <p:cNvGraphicFramePr>
            <a:graphicFrameLocks noGrp="1"/>
          </p:cNvGraphicFramePr>
          <p:nvPr/>
        </p:nvGraphicFramePr>
        <p:xfrm>
          <a:off x="34925" y="115888"/>
          <a:ext cx="9074150" cy="597852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شاهدا لليهود واليونانيين بالتوبة الى الله والايمان الذي بربنا يسوع المسيح. والآن ها انا اذهب الى اورشليم مقيدا بالروح لا اعلم ماذا يصادفني هناك.</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mon témoignage appelait et les Juifs et les Grecs à se convertir à Dieu et à croire en notre Seigneur Jésus.22 Maintenant, prisonnier de l'Esprit, me voici en route pour Jérusalem; je ne sais pas quel y sera mon sort,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testifying to Jews, and also to Greeks, repentance toward God and faith toward our Lord Jesus Christ. 22 And see, now I go bound in the spirit to Jerusalem, not knowing the things that will happen to me there,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5325" name="Group 13"/>
          <p:cNvGraphicFramePr>
            <a:graphicFrameLocks noGrp="1"/>
          </p:cNvGraphicFramePr>
          <p:nvPr/>
        </p:nvGraphicFramePr>
        <p:xfrm>
          <a:off x="34925" y="115888"/>
          <a:ext cx="9074150" cy="590391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ان الروح القدس يشهد في كل مدينة قائلا ان وثقا وشدائد تنتظرني.</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mais en tout cas, l'Esprit Saint me l'atteste de ville en ville, chaînes et détresses m'y attendent.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except that the Holy Spirit testifies in every city, saying that chains and tribulations await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6349" name="Group 13"/>
          <p:cNvGraphicFramePr>
            <a:graphicFrameLocks noGrp="1"/>
          </p:cNvGraphicFramePr>
          <p:nvPr/>
        </p:nvGraphicFramePr>
        <p:xfrm>
          <a:off x="34925" y="115888"/>
          <a:ext cx="9074150" cy="56181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ولكنني لست احتسب لشيء ولا نفسي ثمينة عندي حتى اتمم بفرح سعيي والخدمة التي اخذتها من الرب يسوع لاشهد ببشارة نعمة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Je n'attache d'ailleurs vraiment aucun prix à ma propre vie; mon but, c'est de mener à bien ma course et le service que le Seigneur Jésus m'a confié: rendre témoignage à l'Évangile de la grâce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none of these things move me; nor do I count my life dear to myself, so that I may finish my race with joy, and the ministry which I received from the Lord Jesus, to testify to the gospel of the grace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7373" name="Group 13"/>
          <p:cNvGraphicFramePr>
            <a:graphicFrameLocks noGrp="1"/>
          </p:cNvGraphicFramePr>
          <p:nvPr/>
        </p:nvGraphicFramePr>
        <p:xfrm>
          <a:off x="34925" y="115888"/>
          <a:ext cx="9074150" cy="67708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ها انا اعلم انكم لا ترون وجهي ايضا انتم جميعا الذين مررت بينكم كارزا بملكوت الله. لذلك أشهدكم اليوم هذا اني بريء من دم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لاني لم أؤخر ان اخبركم بكل مشورة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Désormais, je le sais bien, voici que vous ne reverrez plus mon visage, 26 vous tous parmi lesquels j'ai passé en proclamant le Règne. Je peux donc l'attester aujourd'hui devant vous: je suis pur du sang de tous. 27 Je n'ai vraiment rien négligé: au contraire, c'est le plan de Dieu tout entier que je vous ai annoncé.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indeed, now I know that you all, among whom I have gone preaching the kingdom of God, will see my face no more. 26 Therefore I testify to you this day that I am innocent of the blood of all men. 27 For I have not shunned to declare to you the whole counsel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8397" name="Group 13"/>
          <p:cNvGraphicFramePr>
            <a:graphicFrameLocks noGrp="1"/>
          </p:cNvGraphicFramePr>
          <p:nvPr/>
        </p:nvGraphicFramePr>
        <p:xfrm>
          <a:off x="34925" y="115888"/>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احترزوا اذا لانفسكم ولجميع الرعية التي اقامكم الروح القدس فيها اساقفة لترعوا كنيسة الله التي اقتناها بدمه.لاني اعلم هذا انه بعد ذهابي سيدخل بينكم ذئاب خاطفة لا تشفق على الرعية.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Prenez soin de vous-mêmes et de tout le troupeau dont l'Esprit Saint vous a établis les gardiens, soyez les bergers de l'Église de Dieu qu'il s'est acquise par son propre sang.29 Je sais bien qu'après mon départ s'introduiront parmi vous des loups féroces qui n'épargneront pas le troupeau;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Therefore take heed to yourselves and to all the flock, among which the Holy Spirit has made you overseers, to shepherd the church of God which He purchased with His own blood. 29 For I know this, that after my departure savage wolves will come in among you, not sparing the flock.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9423" name="Group 15"/>
          <p:cNvGraphicFramePr>
            <a:graphicFrameLocks noGrp="1"/>
          </p:cNvGraphicFramePr>
          <p:nvPr/>
        </p:nvGraphicFramePr>
        <p:xfrm>
          <a:off x="34925" y="115888"/>
          <a:ext cx="9074150" cy="6856224"/>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ومنكم انتم سيقوم رجال يتكلمون بامور ملتوية ليجتذبوا التلاميذ وراءهم. لذلك اسهروا متذكرين اني ثلاث سنين ليلا ونهارا لم افتر عن ان انذر بدموع كل واحد.</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de vos propres rangs surgiront des hommes aux paroles perverses qui entraîneront les disciples à leur suite. 31 Soyez donc vigilants, vous rappelant que, nuit et jour pendant trois ans, je n'ai pas cessé, dans les larmes, de reprendre chacun d'entre vous.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Also from among yourselves men will rise up, speaking perverse things, to draw away the disciples after themselves. 31 Therefore watch, and remember that for three years I did not cease to warn everyone night and day with tears.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0445" name="Group 13"/>
          <p:cNvGraphicFramePr>
            <a:graphicFrameLocks noGrp="1"/>
          </p:cNvGraphicFramePr>
          <p:nvPr/>
        </p:nvGraphicFramePr>
        <p:xfrm>
          <a:off x="34925" y="115888"/>
          <a:ext cx="9074150" cy="5903914"/>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استودعكم يا اخوتي للّه ولكلمة نعمته القادرة ان تبنيكم وتعطيكم ميراثا مع جميع المقدسين. فضة او ذهب او لباس احد لم اشته.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maintenant, je vous remets à Dieu et à sa parole de grâce, qui a la puissance de bâtir l'édifice et d'assurer l'héritage à tous les sanctifiés.33 Je n'ai convoité l'argent, l'or ou le vêtement de personne.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 now, brethren, I commend you to God and to the word of His grace, which is able to build you up and give you an inheritance among all those who are sanctified. 33 I have coveted no one's silver or gold or apparel.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1469" name="Group 13"/>
          <p:cNvGraphicFramePr>
            <a:graphicFrameLocks noGrp="1"/>
          </p:cNvGraphicFramePr>
          <p:nvPr/>
        </p:nvGraphicFramePr>
        <p:xfrm>
          <a:off x="34925" y="115888"/>
          <a:ext cx="9074150"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تعلمون ان حاجاتي وحاجات الذين معي خدمتها هاتان اليدان.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Les mains que voici, vous le savez vous-mêmes, ont pourvu à mes besoins et à ceux de mes compagnons.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Yes, you yourselves know that these hands have provided for my necessities, and for those who were with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2495" name="Group 15"/>
          <p:cNvGraphicFramePr>
            <a:graphicFrameLocks noGrp="1"/>
          </p:cNvGraphicFramePr>
          <p:nvPr/>
        </p:nvGraphicFramePr>
        <p:xfrm>
          <a:off x="34925" y="115888"/>
          <a:ext cx="9074150" cy="63441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كل شيء اريتكم انه هكذا ينبغي انكم تتعبون وتعضدون الضعفاء متذكرين كلمات الرب يسوع انه قال مغبوط هو العطاء اكثر من الاخذ.</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قال هذا جثا على ركبتيه مع جميعهم وصلّى</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Je vous l'ai toujours montré, c'est en peinant de la sorte qu'il faut venir en aide aux faibles et se souvenir de ces mots que le Seigneur Jésus lui-même a prononcés: Il y a plus de bonheur à donner qu'à recevoir.36 Après ces paroles, il se mit à genoux avec eux tous et pria.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I have shown you in every way, by laboring like this, that you must support the weak. And remember the words of the Lord Jesus, that He said, "It is more blessed to give than to receive.'  36 And when he had said these things, he knelt down and prayed with them all.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3517" name="Group 13"/>
          <p:cNvGraphicFramePr>
            <a:graphicFrameLocks noGrp="1"/>
          </p:cNvGraphicFramePr>
          <p:nvPr/>
        </p:nvGraphicFramePr>
        <p:xfrm>
          <a:off x="34925" y="115888"/>
          <a:ext cx="9074150" cy="6030469"/>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بكاء عظيم من الجميع ووقعوا على عنق بولس يقبلونه</a:t>
                      </a:r>
                      <a:r>
                        <a:rPr kumimoji="0" lang="en-US"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متوجعين ولا سيما من الكلمة التي قالها انهم لن يروا وجهه ايضا.ثم شيعوه الى السفينة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Tout le monde alors éclata en sanglots et se jetait au cou de Paul pour l'embrasser -38 leur tristesse venait surtout de la phrase où il avait dit qu'ils ne devaient plus revoir son visage -, puis on l'accompagna jusqu'au bateau.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Then they all wept freely, and fell on Paul's neck and kissed him, 38 sorrowing most of all for the words which he spoke, that they would see his face no more. And they accompanied him to the ship.</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453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5554"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657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7614" name="Group 14"/>
          <p:cNvGraphicFramePr>
            <a:graphicFrameLocks noGrp="1"/>
          </p:cNvGraphicFramePr>
          <p:nvPr/>
        </p:nvGraphicFramePr>
        <p:xfrm>
          <a:off x="34925" y="44450"/>
          <a:ext cx="9074150" cy="64769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a:t>
                      </a:r>
                      <a:r>
                        <a:rPr kumimoji="0" lang="ar-EG" sz="2800" b="1"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Times New Roman" pitchFamily="18" charset="0"/>
                        </a:rPr>
                        <a:t>78:5 &amp; 135:5</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ولكني دائما معك</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امسكت بيدي اليمنى.</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برأيك تهديني وبعد الى مجد تأخذني.</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Psaume</a:t>
                      </a:r>
                      <a:r>
                        <a:rPr kumimoji="0" lang="en-US" sz="2800" b="0" i="0" u="sng" strike="noStrike" cap="none" normalizeH="0" baseline="0">
                          <a:ln>
                            <a:noFill/>
                          </a:ln>
                          <a:solidFill>
                            <a:srgbClr val="FF9933"/>
                          </a:solidFill>
                          <a:effectLst/>
                          <a:latin typeface="Arial" charset="0"/>
                          <a:cs typeface="Times New Roman" pitchFamily="18" charset="0"/>
                        </a:rPr>
                        <a:t>73:23-24,28 &amp;9:14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Tu m'as saisi la main droite.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Tu me conduiras selon tes vues. Tu me prendras derrière la Gloire.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73:23-24,28 &amp; 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23You hold me by my right hand.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You will guide me with Your counsel, and afterward receive me to glory.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37615" name="Rectangle 15"/>
          <p:cNvSpPr>
            <a:spLocks noGrp="1" noChangeArrowheads="1"/>
          </p:cNvSpPr>
          <p:nvPr>
            <p:ph type="ctrTitle"/>
          </p:nvPr>
        </p:nvSpPr>
        <p:spPr/>
        <p:txBody>
          <a:bodyPr/>
          <a:lstStyle/>
          <a:p>
            <a:r>
              <a:rPr lang="en-US" sz="1000" dirty="0"/>
              <a:t>3pg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8641" name="Group 17"/>
          <p:cNvGraphicFramePr>
            <a:graphicFrameLocks noGrp="1"/>
          </p:cNvGraphicFramePr>
          <p:nvPr/>
        </p:nvGraphicFramePr>
        <p:xfrm>
          <a:off x="107950" y="188913"/>
          <a:ext cx="8928100" cy="5905501"/>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انا فالاقتراب الى الله حسن لي.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جعلت بالسيد الرب ملجإي لاخبر بكل صنائعك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Mon bonheur à moi c'est d'être près de Dieu; j'ai pris refuge auprès du Seigneur Dieu, pour annoncer toutes tes actions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aux portes de la fille de Sion,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But it is good for me to draw near to God; I have put my trust in the Lord GOD, that I may declare all Your works.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That I may tell of all Your praise in the gates of the  daughter of Zion.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38642" name="Rectangle 18"/>
          <p:cNvSpPr>
            <a:spLocks noGrp="1" noChangeArrowheads="1"/>
          </p:cNvSpPr>
          <p:nvPr>
            <p:ph type="ctrTitle"/>
          </p:nvPr>
        </p:nvSpPr>
        <p:spPr/>
        <p:txBody>
          <a:bodyPr/>
          <a:lstStyle/>
          <a:p>
            <a:endParaRPr lang="en-US" sz="1000" dirty="0"/>
          </a:p>
        </p:txBody>
      </p:sp>
    </p:spTree>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9662" name="Group 14"/>
          <p:cNvGraphicFramePr>
            <a:graphicFrameLocks noGrp="1"/>
          </p:cNvGraphicFramePr>
          <p:nvPr/>
        </p:nvGraphicFramePr>
        <p:xfrm>
          <a:off x="34925" y="44450"/>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(10 : 1 -6 )</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الذي لا يدخل من الباب الى حظيرة الخراف بل يطلع من موضع آخر فذاك سارق ولص. واما الذي يدخل من الباب فهو راعي 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Jean 10 : 1 - 16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En vérité, en vérité, je vous le dis, celui qui n'entre pas par la porte dans l'enclos des brebis mais qui escalade par un autre côté, celui-là est un voleur et un brigand.2 Mais celui qui entre par la porte est le berger des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John 10:1-16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1Most assuredly, I say to you, he who does not enter the sheepfold by the door, but climbs up some other way, the same is a thief and a robber. 2 But he who enters by the door is the shepherd of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39663" name="Rectangle 15"/>
          <p:cNvSpPr>
            <a:spLocks noGrp="1" noChangeArrowheads="1"/>
          </p:cNvSpPr>
          <p:nvPr>
            <p:ph type="ctrTitle"/>
          </p:nvPr>
        </p:nvSpPr>
        <p:spPr/>
        <p:txBody>
          <a:bodyPr/>
          <a:lstStyle/>
          <a:p>
            <a:r>
              <a:rPr lang="en-US" sz="1000"/>
              <a:t>3g</a:t>
            </a:r>
          </a:p>
        </p:txBody>
      </p:sp>
    </p:spTree>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0685" name="Group 13"/>
          <p:cNvGraphicFramePr>
            <a:graphicFrameLocks noGrp="1"/>
          </p:cNvGraphicFramePr>
          <p:nvPr/>
        </p:nvGraphicFramePr>
        <p:xfrm>
          <a:off x="34925" y="44450"/>
          <a:ext cx="9074150" cy="616102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يفتح البواب والخراف تسمع صوته فيدعو خرافه الخاصة باسماء ويخرجها.ومتى اخرج خرافه الخاصة يذهب امامها والخراف تتبعه لانها تعرف صوته.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Celui qui garde la porte lui ouvre, et les brebis écoutent sa voix; les brebis qui lui appartiennent, il les appelle, chacune par son nom, et il les emmène dehors.4 Lorsqu'il les a fait toutes sortir, il marche à leur tête et elles le suivent parce qu'elles connaissent sa voix.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To him the doorkeeper opens, and the sheep hear his voice; and he calls his own sheep by name and leads them out. 4 And when he brings out his own sheep, he goes before them; and the sheep follow him, for they know his voice.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1710" name="Group 14"/>
          <p:cNvGraphicFramePr>
            <a:graphicFrameLocks noGrp="1"/>
          </p:cNvGraphicFramePr>
          <p:nvPr/>
        </p:nvGraphicFramePr>
        <p:xfrm>
          <a:off x="34925" y="44450"/>
          <a:ext cx="9074150" cy="67708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الغريب فلا تتبعه بل تهرب منه لانها لا تعرف صوت الغرباء. هذا المثل قاله لهم يسوع.واما هم فلم يفهموا ما هو الذي كان يكلمهم به  فقال لهم يسوع ايضا الحق الحق اقول لكم اني انا باب 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Jamais elles ne suivront un étranger; bien plus, elles le fuiront parce qu'elles ne connaissent pas la voix des étrangers. 6 Jésus leur dit cette parabole, mais ils ne comprirent pas la portée de ce qu'il disait. 7 Jésus reprit: "En vérité, en vérité, je vous le dis, je suis la porte des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Yet they will by no means follow a stranger, but will flee from him, for they do not know the voice of strangers.'' 6 Jesus used this illustration, but they did not understand the things which He spoke to them. 7 Then Jesus said to them again, Most assuredly, I say to you, I am the door of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2734" name="Group 14"/>
          <p:cNvGraphicFramePr>
            <a:graphicFrameLocks noGrp="1"/>
          </p:cNvGraphicFramePr>
          <p:nvPr/>
        </p:nvGraphicFramePr>
        <p:xfrm>
          <a:off x="34925" y="44450"/>
          <a:ext cx="9074150" cy="590550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الذين أتوا قبلي هم سراق ولصوص.ولكن الخراف لم تسمع لهم.  انا هو الباب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دخل بي احد فيخلص ويدخل ويخرج ويجد مرعى.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Tous ceux qui sont venus avant moi sont des voleurs et des brigands, mais les brebis ne les ont pas écoutés. 9 Je suis la porte: si quelqu'un entre par moi, il sera sauvé, il ira et viendra et trouvera de quoi se nourrir.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All who ever came before Me are thieves and robbers, but the sheep did not hear them. 9 I am the door. If anyone enters by Me, he will be saved, and will go in and out and find pasture.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3757" name="Group 13"/>
          <p:cNvGraphicFramePr>
            <a:graphicFrameLocks noGrp="1"/>
          </p:cNvGraphicFramePr>
          <p:nvPr/>
        </p:nvGraphicFramePr>
        <p:xfrm>
          <a:off x="34925" y="44450"/>
          <a:ext cx="9074150" cy="60165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السارق لا يأتي الا ليسرق ويذبح ويهلك.واما انا فقد أتيت لتكون لهم حياة وليكون لهم افضل. انا هو الراعي الصالح.والراعي الصالح يبذل نفسه عن الخراف.</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voleur ne se présente que pour voler, pour tuer et pour perdre; moi, je suis venu pour que les hommes aient la vie et qu'ils l'aient en abondance.11 Je suis le bon berger: le bon berger se dessaisit de sa vie pour ses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 thief does not come except to steal, and to kill, and to destroy. I have come that they may have life, and that they may have it more abundantly. 11 I am the good shepherd. The good shepherd gives His life for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4781" name="Group 13"/>
          <p:cNvGraphicFramePr>
            <a:graphicFrameLocks noGrp="1"/>
          </p:cNvGraphicFramePr>
          <p:nvPr/>
        </p:nvGraphicFramePr>
        <p:xfrm>
          <a:off x="34925" y="44450"/>
          <a:ext cx="9074150" cy="658774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الذي هو اجير وليس راعيا الذي ليست الخراف له فيرى الذئب مقبلا ويترك الخراف ويهرب.فيخطف الذئب الخراف ويبددها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والاجير يهرب لانه اجير ولا يبالي بالخراف.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 mercenaire, qui n'est pas vraiment un berger et à qui les brebis n'appartiennent pas, voit-il venir le loup, il abandonne les brebis et prend la fuite; et le loup s'en empare et les disperse.13 C'est qu'il est mercenaire et que peu lui importent les brebis.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a hireling, he who is not the shepherd, one who does not own the sheep, sees the wolf coming and leaves the sheep and flees; and the wolf catches the sheep and scatters them. 13 The hireling flees because he is a hireling and does not care about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5805" name="Group 13"/>
          <p:cNvGraphicFramePr>
            <a:graphicFrameLocks noGrp="1"/>
          </p:cNvGraphicFramePr>
          <p:nvPr/>
        </p:nvGraphicFramePr>
        <p:xfrm>
          <a:off x="34925" y="44450"/>
          <a:ext cx="9074150" cy="590550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انا فاني الراعي الصالح واعرف خاصتي وخاصتي تعرفني  كما ان الآب يعرفني وانا اعرف الآب.وانا اضع نفسي عن الخراف.</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Je suis le bon berger, je connais mes brebis et mes brebis me connaissent, 15 comme mon Père me connaît et que je connais mon Père; et je me dessaisis de ma vie pour les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 am the good shepherd; and I know My sheep, and am known by My own. 15 As the Father knows Me, even so I know the Father; and I lay down My life for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6829" name="Group 13"/>
          <p:cNvGraphicFramePr>
            <a:graphicFrameLocks noGrp="1"/>
          </p:cNvGraphicFramePr>
          <p:nvPr/>
        </p:nvGraphicFramePr>
        <p:xfrm>
          <a:off x="34925" y="44450"/>
          <a:ext cx="9074150" cy="55467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 خراف أخر ليست من هذه الحظيرة ينبغي ان آتي بتلك ايضا فتسمع صوتي وتكون رعية واحدة وراع واحد.</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J'ai d'autres brebis qui ne sont pas de cet enclos et celles-là aussi, il faut que je les mène; elles écouteront ma voix et il y aura un seul troupeau et un seul berger.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other sheep I have which are not of this fold; them also I must bring, and they will hear My voice; and there will be one flock and one shepherd.</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784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8878" name="Group 14"/>
          <p:cNvGraphicFramePr>
            <a:graphicFrameLocks noGrp="1"/>
          </p:cNvGraphicFramePr>
          <p:nvPr/>
        </p:nvGraphicFramePr>
        <p:xfrm>
          <a:off x="539750" y="188913"/>
          <a:ext cx="8137525" cy="5967984"/>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8797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Fourth day of The Month of Babah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(13</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Baramhat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800" b="1" i="0" u="none" strike="noStrike" cap="none" normalizeH="0" baseline="0">
                          <a:ln>
                            <a:noFill/>
                          </a:ln>
                          <a:solidFill>
                            <a:srgbClr val="FF9900"/>
                          </a:solidFill>
                          <a:effectLst/>
                          <a:latin typeface="Arial" charset="0"/>
                          <a:cs typeface="Arial" charset="0"/>
                        </a:rPr>
                        <a:t>اليوم الرابع </a:t>
                      </a:r>
                      <a:r>
                        <a:rPr kumimoji="0" lang="ar-KW" sz="4800" b="1" i="0" u="none" strike="noStrike" cap="none" normalizeH="0" baseline="0">
                          <a:ln>
                            <a:noFill/>
                          </a:ln>
                          <a:solidFill>
                            <a:srgbClr val="FF9900"/>
                          </a:solidFill>
                          <a:effectLst/>
                          <a:latin typeface="Arial" charset="0"/>
                          <a:cs typeface="Arial" charset="0"/>
                        </a:rPr>
                        <a:t>من</a:t>
                      </a:r>
                      <a:r>
                        <a:rPr kumimoji="0" lang="ar-EG" sz="4800" b="1" i="0" u="none" strike="noStrike" cap="none" normalizeH="0" baseline="0">
                          <a:ln>
                            <a:noFill/>
                          </a:ln>
                          <a:solidFill>
                            <a:srgbClr val="FF9900"/>
                          </a:solidFill>
                          <a:effectLst/>
                          <a:latin typeface="Arial" charset="0"/>
                          <a:cs typeface="Arial" charset="0"/>
                        </a:rPr>
                        <a:t> </a:t>
                      </a:r>
                      <a:r>
                        <a:rPr kumimoji="0" lang="ar-KW" sz="4800" b="1" i="0" u="none" strike="noStrike" cap="none" normalizeH="0" baseline="0">
                          <a:ln>
                            <a:noFill/>
                          </a:ln>
                          <a:solidFill>
                            <a:srgbClr val="FF9900"/>
                          </a:solidFill>
                          <a:effectLst/>
                          <a:latin typeface="Arial" charset="0"/>
                          <a:cs typeface="Arial" charset="0"/>
                        </a:rPr>
                        <a:t>شهر </a:t>
                      </a:r>
                      <a:r>
                        <a:rPr kumimoji="0" lang="ar-EG" sz="4800" b="1" i="0" u="none" strike="noStrike" cap="none" normalizeH="0" baseline="0">
                          <a:ln>
                            <a:noFill/>
                          </a:ln>
                          <a:solidFill>
                            <a:srgbClr val="FF9900"/>
                          </a:solidFill>
                          <a:effectLst/>
                          <a:latin typeface="Arial" charset="0"/>
                          <a:cs typeface="Arial" charset="0"/>
                        </a:rPr>
                        <a:t>بابه</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الثالث عشر من برامهات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Quatrième jour du mois de </a:t>
                      </a:r>
                      <a:r>
                        <a:rPr kumimoji="0" lang="en-US" sz="4000" b="0" i="0" u="none" strike="noStrike" cap="none" normalizeH="0" baseline="0">
                          <a:ln>
                            <a:noFill/>
                          </a:ln>
                          <a:solidFill>
                            <a:srgbClr val="FF9900"/>
                          </a:solidFill>
                          <a:effectLst/>
                          <a:latin typeface="Arial" charset="0"/>
                          <a:cs typeface="Arial" charset="0"/>
                        </a:rPr>
                        <a:t>Babah</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Treizième</a:t>
                      </a:r>
                      <a:r>
                        <a:rPr kumimoji="0" lang="en-US" sz="4000" b="0" i="0" u="none" strike="noStrike" cap="none" normalizeH="0" baseline="0">
                          <a:ln>
                            <a:noFill/>
                          </a:ln>
                          <a:solidFill>
                            <a:srgbClr val="FF9900"/>
                          </a:solidFill>
                          <a:effectLst/>
                          <a:latin typeface="Arial" charset="0"/>
                          <a:cs typeface="Arial" charset="0"/>
                        </a:rPr>
                        <a:t> of Baramhat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989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54989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0925" name="Group 13"/>
          <p:cNvGraphicFramePr>
            <a:graphicFrameLocks noGrp="1"/>
          </p:cNvGraphicFramePr>
          <p:nvPr/>
        </p:nvGraphicFramePr>
        <p:xfrm>
          <a:off x="34925" y="44450"/>
          <a:ext cx="9074150" cy="59785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en-US" sz="3600" b="0" i="0" u="sng" strike="noStrike" cap="none" normalizeH="0" baseline="0">
                          <a:ln>
                            <a:noFill/>
                          </a:ln>
                          <a:solidFill>
                            <a:srgbClr val="FF9933"/>
                          </a:solidFill>
                          <a:effectLst/>
                          <a:latin typeface="Arial" charset="0"/>
                          <a:cs typeface="Times New Roman" pitchFamily="18" charset="0"/>
                        </a:rPr>
                        <a:t>34 : 19 - 20 </a:t>
                      </a:r>
                      <a:endParaRPr kumimoji="0" lang="ar-EG" sz="32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كثيرةٌ هيَ أحزانُ الصدِّيقينَ، ومِنْ جميعها يُنجيهم الربُّ، يحفظُ الربُّ جميع عظامهم، وواحدةٌ منها لا تنكَسِر.</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34 : 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t>
                      </a:r>
                      <a:r>
                        <a:rPr kumimoji="0" lang="fr-FR" sz="2800" b="0" i="0" u="none" strike="noStrike" cap="none" normalizeH="0" baseline="0">
                          <a:ln>
                            <a:noFill/>
                          </a:ln>
                          <a:solidFill>
                            <a:schemeClr val="bg1"/>
                          </a:solidFill>
                          <a:effectLst/>
                          <a:latin typeface="Arial" charset="0"/>
                          <a:cs typeface="Arial" charset="0"/>
                        </a:rPr>
                        <a:t>Le juste a beaucoup de malheurs, Chaque fois, le Seigneur le délivre.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Il veille sur tous ses os, Pas un seul ne s'est brisé,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34 : 19-20</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Many are the afflictions of the righteous, But the Lord delivers him out of them all.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He guards all his bones; Not one of them is broken.</a:t>
                      </a:r>
                      <a:endParaRPr kumimoji="0" lang="ar-EG" sz="2800" b="0" i="0" u="none" strike="noStrike" cap="none" normalizeH="0" baseline="0">
                        <a:ln>
                          <a:noFill/>
                        </a:ln>
                        <a:solidFill>
                          <a:schemeClr val="tx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50926" name="Rectangle 14"/>
          <p:cNvSpPr>
            <a:spLocks noGrp="1" noChangeArrowheads="1"/>
          </p:cNvSpPr>
          <p:nvPr>
            <p:ph type="ctrTitle"/>
          </p:nvPr>
        </p:nvSpPr>
        <p:spPr/>
        <p:txBody>
          <a:bodyPr/>
          <a:lstStyle/>
          <a:p>
            <a:r>
              <a:rPr lang="en-US" sz="1000" dirty="0"/>
              <a:t>4pv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1954" name="Group 18"/>
          <p:cNvGraphicFramePr>
            <a:graphicFrameLocks noGrp="1"/>
          </p:cNvGraphicFramePr>
          <p:nvPr/>
        </p:nvGraphicFramePr>
        <p:xfrm>
          <a:off x="-36513" y="-26988"/>
          <a:ext cx="9145588" cy="6705600"/>
        </p:xfrm>
        <a:graphic>
          <a:graphicData uri="http://schemas.openxmlformats.org/drawingml/2006/table">
            <a:tbl>
              <a:tblPr rtl="1"/>
              <a:tblGrid>
                <a:gridCol w="4608512">
                  <a:extLst>
                    <a:ext uri="{9D8B030D-6E8A-4147-A177-3AD203B41FA5}">
                      <a16:colId xmlns:a16="http://schemas.microsoft.com/office/drawing/2014/main" val="20000"/>
                    </a:ext>
                  </a:extLst>
                </a:gridCol>
                <a:gridCol w="4537076">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a:t>
                      </a:r>
                      <a:r>
                        <a:rPr kumimoji="0" lang="ar-EG" sz="3600" b="0" i="0" u="sng" strike="noStrike" cap="none" normalizeH="0" baseline="0">
                          <a:ln>
                            <a:noFill/>
                          </a:ln>
                          <a:solidFill>
                            <a:srgbClr val="FF9933"/>
                          </a:solidFill>
                          <a:effectLst/>
                          <a:latin typeface="Arial" charset="0"/>
                          <a:cs typeface="Arial" charset="0"/>
                        </a:rPr>
                        <a:t>تى(</a:t>
                      </a:r>
                      <a:r>
                        <a:rPr kumimoji="0" lang="fr-FR" sz="3600" b="0" i="0" u="sng" strike="noStrike" cap="none" normalizeH="0" baseline="0">
                          <a:ln>
                            <a:noFill/>
                          </a:ln>
                          <a:solidFill>
                            <a:srgbClr val="FF9933"/>
                          </a:solidFill>
                          <a:effectLst/>
                          <a:latin typeface="Arial" charset="0"/>
                          <a:cs typeface="Times New Roman" pitchFamily="18" charset="0"/>
                        </a:rPr>
                        <a:t>16 : 24 - 28</a:t>
                      </a:r>
                      <a:r>
                        <a:rPr kumimoji="0" lang="ar-SA" sz="3600" b="0" i="0" u="sng" strike="noStrike" cap="none" normalizeH="0" baseline="0">
                          <a:ln>
                            <a:noFill/>
                          </a:ln>
                          <a:solidFill>
                            <a:srgbClr val="FF9933"/>
                          </a:solidFill>
                          <a:effectLst/>
                          <a:latin typeface="Arial" charset="0"/>
                          <a:cs typeface="Arial" charset="0"/>
                        </a:rPr>
                        <a:t>)</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قال يسوع لتلاميذه: " مَن يريد أن يتبعني فَليُنكِر نفسه ويحمل صليبه ويتبعني، لأنَّ مَن أراد أن يُخلِّص نفسه يُهلِكُها، ومن يُهلِكُ نفسه مِن أجلي يجدها.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Times New Roman" pitchFamily="18" charset="0"/>
                        </a:rPr>
                        <a:t>Matthieu 16 : 24 - 28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Alors Jésus dit à ses disciples: "Si quelqu'un veut venir à ma suite, qu'il se renie lui-même et prenne sa croix, et qu'il me suive. 25 En effet, qui veut </a:t>
                      </a:r>
                      <a:r>
                        <a:rPr kumimoji="0" lang="fr-FR" sz="2500" b="0" i="0" u="none" strike="noStrike" cap="none" normalizeH="0" baseline="0">
                          <a:ln>
                            <a:noFill/>
                          </a:ln>
                          <a:solidFill>
                            <a:schemeClr val="bg1"/>
                          </a:solidFill>
                          <a:effectLst/>
                          <a:latin typeface="Arial" charset="0"/>
                          <a:cs typeface="Arial" charset="0"/>
                        </a:rPr>
                        <a:t>sauvegarder sa vie,</a:t>
                      </a:r>
                      <a:r>
                        <a:rPr kumimoji="0" lang="fr-FR" sz="2800" b="0" i="0" u="none" strike="noStrike" cap="none" normalizeH="0" baseline="0">
                          <a:ln>
                            <a:noFill/>
                          </a:ln>
                          <a:solidFill>
                            <a:schemeClr val="bg1"/>
                          </a:solidFill>
                          <a:effectLst/>
                          <a:latin typeface="Arial" charset="0"/>
                          <a:cs typeface="Arial" charset="0"/>
                        </a:rPr>
                        <a:t> la perdra; mais qui perd sa vie à cause de moi, l'assurera.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Times New Roman" pitchFamily="18" charset="0"/>
                        </a:rPr>
                        <a:t>Matthew 16:24-28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Jesus said to His disciples, If anyone desires to come after Me, let him deny himself, and take up his cross, and follow Me.25 For whoever desires to save his life will lose it, but whoever loses his life for My sake will find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51955" name="Rectangle 19"/>
          <p:cNvSpPr>
            <a:spLocks noGrp="1" noChangeArrowheads="1"/>
          </p:cNvSpPr>
          <p:nvPr>
            <p:ph type="ctrTitle"/>
          </p:nvPr>
        </p:nvSpPr>
        <p:spPr/>
        <p:txBody>
          <a:bodyPr/>
          <a:lstStyle/>
          <a:p>
            <a:r>
              <a:rPr lang="en-US" sz="1000" dirty="0"/>
              <a:t>4v</a:t>
            </a:r>
          </a:p>
        </p:txBody>
      </p:sp>
    </p:spTree>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2962" name="Group 2"/>
          <p:cNvGraphicFramePr>
            <a:graphicFrameLocks noGrp="1"/>
          </p:cNvGraphicFramePr>
          <p:nvPr/>
        </p:nvGraphicFramePr>
        <p:xfrm>
          <a:off x="-36513" y="115888"/>
          <a:ext cx="9145588" cy="6514148"/>
        </p:xfrm>
        <a:graphic>
          <a:graphicData uri="http://schemas.openxmlformats.org/drawingml/2006/table">
            <a:tbl>
              <a:tblPr rtl="1"/>
              <a:tblGrid>
                <a:gridCol w="4465637">
                  <a:extLst>
                    <a:ext uri="{9D8B030D-6E8A-4147-A177-3AD203B41FA5}">
                      <a16:colId xmlns:a16="http://schemas.microsoft.com/office/drawing/2014/main" val="20000"/>
                    </a:ext>
                  </a:extLst>
                </a:gridCol>
                <a:gridCol w="4679951">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ماذا ينتفع الإنسانُ لو رَبِح العالم كلَّه وخسِرَ نفسه؟ أو ماذا يُعطي الإنسان فداءً عن نفسه؟ لأنَّ ابن الإنسان سـوف يأتي في مجد أبيه مع ملائكته، وحينئذٍ يُجازي كلّ واحدٍ حسب عمله.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26</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Et quel avantage l'homme aura-t-il à gagner le monde entier, s'il le paie de sa vie? Ou bien que donnera l'homme qui ait la valeur de sa vie? 27 Car le Fils de l'homme va venir avec ses anges dans la gloire de son Père; et alors il rendra à chacun selon sa conduite.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For what profit is it to a man if he gains the whole world, and loses his own soul? Or what will a man give in exchange for his soul? 27 For the Son of Man will come in the glory of His Father with His angels, and then He will reward each according to his works.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4000" name="Group 16"/>
          <p:cNvGraphicFramePr>
            <a:graphicFrameLocks noGrp="1"/>
          </p:cNvGraphicFramePr>
          <p:nvPr/>
        </p:nvGraphicFramePr>
        <p:xfrm>
          <a:off x="107950" y="115888"/>
          <a:ext cx="9001125" cy="5978526"/>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أقول لكم إن من القيام ههنا قوم لا يذوقون الموت حتَّى يروا ابن الإنسان آتياً في مجد أبيه ".</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28 En vérité, je vous le déclare, parmi ceux qui sont ici, certains ne mourront pas avant de voir le Fils de l'homme venir comme roi. </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Assuredly, I say to you, there are some standing here who shall not taste death till they see the Son of Man coming in His kingdom.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501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55501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6045" name="Group 13"/>
          <p:cNvGraphicFramePr>
            <a:graphicFrameLocks noGrp="1"/>
          </p:cNvGraphicFramePr>
          <p:nvPr/>
        </p:nvGraphicFramePr>
        <p:xfrm>
          <a:off x="34925" y="44450"/>
          <a:ext cx="9074150" cy="6467540"/>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a:t>
                      </a:r>
                      <a:r>
                        <a:rPr kumimoji="0" lang="en-US" sz="3200" b="0" i="0" u="sng" strike="noStrike" cap="none" normalizeH="0" baseline="0">
                          <a:ln>
                            <a:noFill/>
                          </a:ln>
                          <a:solidFill>
                            <a:srgbClr val="FF9933"/>
                          </a:solidFill>
                          <a:effectLst/>
                          <a:latin typeface="Arial" charset="0"/>
                          <a:cs typeface="Times New Roman" pitchFamily="18" charset="0"/>
                        </a:rPr>
                        <a:t>37:39-40</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خلاصُ الصدِّيقينَ مِنْ قِبل الربِّ. وهو ناصِرهُم في زمانِ الضيقِ. يُعينُهُم الربَّ ويُنَجيَّهُم. ويُخلِّصُهُم لأنهُم تَوكَّلوا عليهِ.</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a:t>
                      </a:r>
                      <a:r>
                        <a:rPr kumimoji="0" lang="en-US" sz="3200" b="0" i="0" u="sng" strike="noStrike" cap="none" normalizeH="0" baseline="0">
                          <a:ln>
                            <a:noFill/>
                          </a:ln>
                          <a:solidFill>
                            <a:srgbClr val="FF9933"/>
                          </a:solidFill>
                          <a:effectLst/>
                          <a:latin typeface="Arial" charset="0"/>
                          <a:cs typeface="Times New Roman" pitchFamily="18" charset="0"/>
                        </a:rPr>
                        <a:t>37:39-40</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Le salut des justes vient du Seigneur: Il est leur forteresse au temps du danger.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Le Seigneur les aide et les libère;Il les libère, car ils l'ont pris pour refuge,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a:t>
                      </a:r>
                      <a:r>
                        <a:rPr kumimoji="0" lang="en-US" sz="3600" b="0" i="0" u="sng" strike="noStrike" cap="none" normalizeH="0" baseline="0">
                          <a:ln>
                            <a:noFill/>
                          </a:ln>
                          <a:solidFill>
                            <a:srgbClr val="FF9933"/>
                          </a:solidFill>
                          <a:effectLst/>
                          <a:latin typeface="Arial" charset="0"/>
                          <a:cs typeface="Times New Roman" pitchFamily="18" charset="0"/>
                        </a:rPr>
                        <a:t> </a:t>
                      </a:r>
                      <a:r>
                        <a:rPr kumimoji="0" lang="en-US" sz="3200" b="0" i="0" u="sng" strike="noStrike" cap="none" normalizeH="0" baseline="0">
                          <a:ln>
                            <a:noFill/>
                          </a:ln>
                          <a:solidFill>
                            <a:srgbClr val="FF9933"/>
                          </a:solidFill>
                          <a:effectLst/>
                          <a:latin typeface="Arial" charset="0"/>
                          <a:cs typeface="Times New Roman" pitchFamily="18" charset="0"/>
                        </a:rPr>
                        <a:t>37:39-40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But the salvation of the righteous is from the Lord; He is their strength in the time of trouble.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And the Lord shall help them and deliver them. And save them, Because they trust in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56046" name="Rectangle 14"/>
          <p:cNvSpPr>
            <a:spLocks noGrp="1" noChangeArrowheads="1"/>
          </p:cNvSpPr>
          <p:nvPr>
            <p:ph type="ctrTitle"/>
          </p:nvPr>
        </p:nvSpPr>
        <p:spPr/>
        <p:txBody>
          <a:bodyPr/>
          <a:lstStyle/>
          <a:p>
            <a:r>
              <a:rPr lang="en-US" sz="1000" dirty="0"/>
              <a:t>4pm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7070" name="Group 14"/>
          <p:cNvGraphicFramePr>
            <a:graphicFrameLocks noGrp="1"/>
          </p:cNvGraphicFramePr>
          <p:nvPr/>
        </p:nvGraphicFramePr>
        <p:xfrm>
          <a:off x="34925" y="115888"/>
          <a:ext cx="9001125" cy="6338888"/>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مرقس ( 13 : 9 – 13)</a:t>
                      </a:r>
                      <a:endParaRPr kumimoji="0" lang="fr-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فانظُروا إلى نفوسِكُم، لأنَّهُم سيسلِّمونكُم إلى مجالسَ وسيَضربونكُم في المحافِل وتُوقفُونَ أمامَ ولاةٍ وملوكٍ مِن أجْلي شهادةً لهُم ولجميع الأُمَم.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Marc 13 : 9 - 13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Soyez sur vos gardes. On vous livrera aux tribunaux et aux synagogues, vous serez roués de coups, vous comparaîtrez devant des gouverneurs et des rois à cause de moi: ils auront là un témoignage.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Mark 13:9-13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watch out for yourselves, for they will deliver you up to councils, and you will be beaten in the synagogues. You will be brought before rulers and kings for My sake, for a testimony to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57071" name="Rectangle 15"/>
          <p:cNvSpPr>
            <a:spLocks noGrp="1" noChangeArrowheads="1"/>
          </p:cNvSpPr>
          <p:nvPr>
            <p:ph type="ctrTitle"/>
          </p:nvPr>
        </p:nvSpPr>
        <p:spPr/>
        <p:txBody>
          <a:bodyPr/>
          <a:lstStyle/>
          <a:p>
            <a:r>
              <a:rPr lang="en-US" sz="1000" dirty="0"/>
              <a:t>4m</a:t>
            </a:r>
          </a:p>
        </p:txBody>
      </p:sp>
    </p:spTree>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8094" name="Group 14"/>
          <p:cNvGraphicFramePr>
            <a:graphicFrameLocks noGrp="1"/>
          </p:cNvGraphicFramePr>
          <p:nvPr/>
        </p:nvGraphicFramePr>
        <p:xfrm>
          <a:off x="34925" y="115888"/>
          <a:ext cx="9074150" cy="67708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ويَنبَغي أوَّلاً أنْ يُكرزَ بالإنجيلِ. فإذا قدَّموكُم ليُسلِّموكُم فلا تَهتمُّوا مِن قَبْلُ بِما تتكلَّمونَ به، لأنَّكُم تُعطونَ في تِلكَ السَّاعـةِ ما تتكلَّمـونَ به، لأنَّ لستُم أنتُم المُتكلِّمينَ بَل الرُّوحُ القُدسُ.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il faut d'abord que l'Évangile soit proclamé à toutes les nations.11 Quand on vous conduira pour vous livrer, ne soyez pas inquiets à l'avance de ce que vous direz; mais ce qui vous sera donné à cette heure-là, dites-le; car ce n'est pas vous qui parlerez, mais l'Esprit Saint.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the gospel must first be preached to all the nations. 11 But when they arrest you and deliver you up, do not worry beforehand, or premeditate what you will speak. But whatever is given you in that hour, speak that; for it is not you who speak, but the Holy Spirit.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9120" name="Group 16"/>
          <p:cNvGraphicFramePr>
            <a:graphicFrameLocks noGrp="1"/>
          </p:cNvGraphicFramePr>
          <p:nvPr/>
        </p:nvGraphicFramePr>
        <p:xfrm>
          <a:off x="34925" y="115888"/>
          <a:ext cx="9074150" cy="635635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وسيسلِّم الأخُ أخاهُ إلى الموتِ والأبُ يُسلِّم ابنهُ، ويقومُ الأولادُ على آبائِهم ويقتلونَهُم. وتَكونونَ مُبغَضِينَ مِن الجميع مِنْ أجْلِ اسمي، والَّذى يَصبرُ إلى المُنتهَى فهَذا يَخلُصُ.</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 frère livrera son frère à la mort, et le père son enfant; les enfants se dresseront contre leurs parents et les feront condamner à mort.13 Vous serez haïs de tous à cause de mon nom. Mais celui qui tiendra jusqu'à la fin, celui-là sera sauvé.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brother will betray brother to death, and a father his child; and children will rise up against parents and cause them to be put to death. 13 And you will be hated by all for My name's sake. But he who endures to the end shall be saved.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013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56013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56013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56013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2189" name="Group 13"/>
          <p:cNvGraphicFramePr>
            <a:graphicFrameLocks noGrp="1"/>
          </p:cNvGraphicFramePr>
          <p:nvPr/>
        </p:nvGraphicFramePr>
        <p:xfrm>
          <a:off x="34925" y="44450"/>
          <a:ext cx="9074150" cy="62658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a:t>
                      </a:r>
                      <a:r>
                        <a:rPr kumimoji="0" lang="ar-EG" sz="3200" b="0" i="0" u="sng" strike="noStrike" cap="none" normalizeH="0" baseline="0">
                          <a:ln>
                            <a:noFill/>
                          </a:ln>
                          <a:solidFill>
                            <a:srgbClr val="FF9900"/>
                          </a:solidFill>
                          <a:effectLst/>
                          <a:latin typeface="Arial" charset="0"/>
                          <a:cs typeface="Arial" charset="0"/>
                        </a:rPr>
                        <a:t>كورونثوس</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(10 :1 – 18 </a:t>
                      </a:r>
                      <a:r>
                        <a:rPr kumimoji="0" lang="ar-SA" sz="3200" b="0" i="0" u="sng" strike="noStrike" cap="none" normalizeH="0" baseline="0">
                          <a:ln>
                            <a:noFill/>
                          </a:ln>
                          <a:solidFill>
                            <a:srgbClr val="FF9900"/>
                          </a:solidFill>
                          <a:effectLst/>
                          <a:latin typeface="Arial" charset="0"/>
                          <a:cs typeface="Arial" charset="0"/>
                        </a:rPr>
                        <a:t>)</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 نفسي بولس أطلُبُ إليكم بوَداعَةِ المسيح وحِلمِهِ، كما أنِّي ذليلٌ بينكم وأمامـكُمْ، ولكـن فيمـا أنا خـارج عنكـم فمتجاســرٌ عَليكُمْ.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2 Corinthiens 10 : 1 - 18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Moi, Paul, en personne, je vous le demande par la douceur et la bonté du Christ, moi si humble quand je suis parmi vous face à face, mais si hardi envers vous quand je suis loin;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2 Corinthians 10:1-18</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I, Paul, myself am pleading with you by the meekness and gentleness of Christ--who in presence am lowly among you, but being absent am bold toward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62190" name="Rectangle 14"/>
          <p:cNvSpPr>
            <a:spLocks noGrp="1" noChangeArrowheads="1"/>
          </p:cNvSpPr>
          <p:nvPr>
            <p:ph type="ctrTitle"/>
          </p:nvPr>
        </p:nvSpPr>
        <p:spPr/>
        <p:txBody>
          <a:bodyPr/>
          <a:lstStyle/>
          <a:p>
            <a:r>
              <a:rPr lang="en-US" sz="1000"/>
              <a:t>4p</a:t>
            </a:r>
          </a:p>
        </p:txBody>
      </p:sp>
    </p:spTree>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3215" name="Group 15"/>
          <p:cNvGraphicFramePr>
            <a:graphicFrameLocks noGrp="1"/>
          </p:cNvGraphicFramePr>
          <p:nvPr/>
        </p:nvGraphicFramePr>
        <p:xfrm>
          <a:off x="34925" y="44450"/>
          <a:ext cx="9074150" cy="6770880"/>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128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وأطلـب أن أكـون متجاسراً ولست عندكم بالثِّقة التي بها أظنّ أنِّي سأتجاسر على قوم الذين يحسبوننا كأنَّنا نسلك حسب الجسد. لأنَّنا وإن كُنَّا نسلك حسب الجسد، لا نُحارِب حسب الجسد.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je vous en prie, que je n'aie pas, une fois présent, à user de cette hardiesse dont je compte faire preuve, avec audace, contre ces gens qui prétendent que notre conduite a des motifs humains.3 Tout homme que nous sommes, nous ne combattons pas de façon purement humaine. Non, les armes de notre combat ne sont pas d'origine humaine,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But I beg you that when I am present I may not be bold with that confidence by which I intend to be bold against some, who think of us as if we walked according to the flesh. 3 For though we walk in the flesh, we do not war according to the flesh.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4237" name="Group 13"/>
          <p:cNvGraphicFramePr>
            <a:graphicFrameLocks noGrp="1"/>
          </p:cNvGraphicFramePr>
          <p:nvPr/>
        </p:nvGraphicFramePr>
        <p:xfrm>
          <a:off x="34925" y="44450"/>
          <a:ext cx="9074150" cy="644328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أسلحة مُحارَبتنا ليست جسديَّة، بل هى قوات الله تهدم الحصون. وتهدم الآراء وكل عُلو يرتَفع ضِدَّ معرفة الله، ونسبي كلَّ فكر إلى طاعة المسيح،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mais leur puissance vient de Dieu pour la destruction des forteresses.5 Nous détruisons les raisonnements prétentieux, et toute puissance hautaine qui se dresse contre la connaissance de Dieu.	Nous faisons captive toute pensée pour l'amener à obéir au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the weapons of our warfare are not carnal but mighty in God for pulling down strongholds, 5 casting down arguments and every high thing that exalts itself against the knowledge of God, bringing every thought into captivity to the obedience of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5250" name="Group 2"/>
          <p:cNvGraphicFramePr>
            <a:graphicFrameLocks noGrp="1"/>
          </p:cNvGraphicFramePr>
          <p:nvPr/>
        </p:nvGraphicFramePr>
        <p:xfrm>
          <a:off x="34925" y="115888"/>
          <a:ext cx="9074150" cy="637184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ومستعدِّينَ لأنْ ننتقم على كلِّ عصيان مَتَى كَمِلَتْ طاعتُكُم. أَتنظرونَ إلى ما هو قُدَّامكم؟ إن كان أحدٌ يثق من نفسه بأنَّه للمسيح، فليفتكر في نفسه أيضاً: أنَّه كما هو للمسيح،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et nous nous tenons prêts à punir toute désobéissance dès que votre obéissance sera totale.7 Regardez les choses en face. Si quelqu'un est persuadé d'appartenir au Christ, qu'il s'en rende compte une bonne fois: s'il est au Christ, nous aussi!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being ready to punish all disobedience when your obedience is fulfilled. 7 Do you look at things according to the outward appearance? If anyone is convinced in himself that he is Christ's, let him again consider this in himself, that just as he is Christ's, even so we are Christ's.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6293" name="Group 21"/>
          <p:cNvGraphicFramePr>
            <a:graphicFrameLocks noGrp="1"/>
          </p:cNvGraphicFramePr>
          <p:nvPr/>
        </p:nvGraphicFramePr>
        <p:xfrm>
          <a:off x="0" y="115888"/>
          <a:ext cx="9180513" cy="6746876"/>
        </p:xfrm>
        <a:graphic>
          <a:graphicData uri="http://schemas.openxmlformats.org/drawingml/2006/table">
            <a:tbl>
              <a:tblPr rtl="1"/>
              <a:tblGrid>
                <a:gridCol w="4679950">
                  <a:extLst>
                    <a:ext uri="{9D8B030D-6E8A-4147-A177-3AD203B41FA5}">
                      <a16:colId xmlns:a16="http://schemas.microsoft.com/office/drawing/2014/main" val="20000"/>
                    </a:ext>
                  </a:extLst>
                </a:gridCol>
                <a:gridCol w="4500563">
                  <a:extLst>
                    <a:ext uri="{9D8B030D-6E8A-4147-A177-3AD203B41FA5}">
                      <a16:colId xmlns:a16="http://schemas.microsoft.com/office/drawing/2014/main" val="20001"/>
                    </a:ext>
                  </a:extLst>
                </a:gridCol>
              </a:tblGrid>
              <a:tr h="204470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 نحن أيضاً! فإنِّى وإن افتخرتُ شيئاً أكثر بالسُّلطان الذي أعطاه لي الربُّ فهو للبنيان وليس لهدمِكُم، لا أُخجَلُ. لئلاَّ أَظهر كواحد يُخيفكُم بالرَّسائِل. لأنَّه يقول: " الرَّسائل ثقيلةٌ وقويَّةٌ، وحضور الجسد فضعيفٌ،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même si je suis un peu trop fier du pouvoir que le Seigneur nous a donné pour votre édification, 9 et non pour votre ruine, je n'en rougirai pas.10 Je ne veux pas avoir l'air de vous effrayer par mes lettres, - car ses lettres, dit-on, ont du poids et de la force; mais, une fois présent, il est faible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even if I should boast somewhat more about our authority, which the Lord gave us for edification and not for your destruction, I shall not be ashamed-- 9 lest I seem to terrify you by letters. 10 For his letters, they say, are weighty and powerful, but his bodily presence is weak,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7298" name="Group 2"/>
          <p:cNvGraphicFramePr>
            <a:graphicFrameLocks noGrp="1"/>
          </p:cNvGraphicFramePr>
          <p:nvPr/>
        </p:nvGraphicFramePr>
        <p:xfrm>
          <a:off x="34925" y="115888"/>
          <a:ext cx="9074150" cy="674649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والكلام مرذولٌ مِثل هذا فليَحسِب هذا: أنَّنا كما نحن في الكلام بالرَّسائل ونحنُ غائبونَ عنكم، هكذا نكون أيضاً بالفِعل ونحن حاضِرون عندكُم. لأنَّنا لا نتجاسر أن نُشَبِّه أنفسنا أو نُقايس ذواتنا بقوم يمدحون أنفسهم وحدهم،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sa parole est nulle. 11Qu'il s'en rende bien compte, cet individu: tel nous sommes en parole, de loin, dans nos lettres, tel nous serons, présent, dans nos actes.12 Car nous n'avons pas l'audace de nous égaler ou de nous comparer à certaines gens qui se recommandent eux-mêmes;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his speech contemptible. 11 Let such a person consider this, that what we are in word by letters when we are absent, such we will also be in deed when we are present. 12 For we dare not class ourselves or compare ourselves with those who commend themselves.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8322" name="Group 2"/>
          <p:cNvGraphicFramePr>
            <a:graphicFrameLocks noGrp="1"/>
          </p:cNvGraphicFramePr>
          <p:nvPr/>
        </p:nvGraphicFramePr>
        <p:xfrm>
          <a:off x="34925" y="-26988"/>
          <a:ext cx="9074150" cy="67985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إذ هم يقيسونَ أنفسهم على أنفسهم، ويُقابلون أنفسهم بأنفسهم وهُم لا يفهمون. ولكن نحنُ لا نفتخر إلى ما لا يُقاس، بل حسب قياس القانون الذي رسمه لنا الله، للبلوغ إليه وإليكم بقياس.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se prenant eux-mêmes comme unité de mesure et de comparaison, ils perdent la tête!13 Pour nous, nous ne passerons pas la mesure dans la fierté que nous montrons, mais nous nous servirons comme mesure de la règle même que Dieu nous a attribuée, en nous faisant parvenir jusqu'à 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they, measuring themselves by themselves, and comparing themselves among themselves, are not wise. 13 We, however, will not boast beyond measure, but within the limits of the sphere which God appointed us--a sphere which especially includes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9357" name="Group 13"/>
          <p:cNvGraphicFramePr>
            <a:graphicFrameLocks noGrp="1"/>
          </p:cNvGraphicFramePr>
          <p:nvPr/>
        </p:nvGraphicFramePr>
        <p:xfrm>
          <a:off x="107950" y="115888"/>
          <a:ext cx="9001125" cy="5802250"/>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لأنَّنا لا نمدِّدُ أنفسنا كأنَّنا لا نَبْلُغُ إليكم. إذ قد وصلنا إليكم أيضاً في إنجيل المسيح. غير مُفتخرينَ إلى ما لا يُقاس في أتعاب آخرين،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Car nous ne dépassons pas notre limite, comme si nous n'étions pas venu chez vous. Nous sommes vraiment arrivé le premier jusqu'à vous avec l'Évangile du Christ.15 Non, nous n'avons pas une fierté démesurée, fondée sur les travaux d'autrui,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we are not overextending ourselves (as though our authority did not extend to you), for it was to you that we came with the gospel of Christ; 15 not boasting of things beyond measure, that is, in other men's labors,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0370" name="Group 2"/>
          <p:cNvGraphicFramePr>
            <a:graphicFrameLocks noGrp="1"/>
          </p:cNvGraphicFramePr>
          <p:nvPr/>
        </p:nvGraphicFramePr>
        <p:xfrm>
          <a:off x="34925" y="115888"/>
          <a:ext cx="9074150" cy="56911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لنا رجاء ـ إذا نما إيمانكم ـ ليتعظَّم فيكم مثل قانوننا بزيادةٍ، لنُبشِّركُم بما هو أعظم من ذلك. لا لِنفتخر بالأمور المُعدَّة في قانون غريب.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nous avons l'espoir, avec les progrès de votre foi, de grandir de plus en plus en vous selon notre règle, 16 en portant l'Évangile au-delà de chez vous, sans tirer fierté de travaux tout faits sur le terrain des autres.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having hope, that as your faith is increased, we shall be greatly enlarged by you in our sphere, 16 to preach the gospel in the regions beyond you, and not to boast in another man's sphere of accomplishment.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1405" name="Group 13"/>
          <p:cNvGraphicFramePr>
            <a:graphicFrameLocks noGrp="1"/>
          </p:cNvGraphicFramePr>
          <p:nvPr/>
        </p:nvGraphicFramePr>
        <p:xfrm>
          <a:off x="107950" y="115888"/>
          <a:ext cx="9001125" cy="5691188"/>
        </p:xfrm>
        <a:graphic>
          <a:graphicData uri="http://schemas.openxmlformats.org/drawingml/2006/table">
            <a:tbl>
              <a:tblPr rtl="1"/>
              <a:tblGrid>
                <a:gridCol w="5184775">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مَن يفتخر فليفتخر بالربِّ. لأنَّه ليسَ مَن يمدح نفسه وحده هو المُختار، بل من يمدحهُ الربُّ.</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Que celui qui s'enorgueillit mette son orgueil dans le Seigneur.18 Ce n'est pas celui qui se recommande lui-même qui a fait ses preuves, mais celui que le Seigneur recommande.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he who glories, let him glory in the Lord. 18 For not he who commends himself is approved, but whom the Lord commends.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241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4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57344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57344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5507" name="Group 19"/>
          <p:cNvGraphicFramePr>
            <a:graphicFrameLocks noGrp="1"/>
          </p:cNvGraphicFramePr>
          <p:nvPr/>
        </p:nvGraphicFramePr>
        <p:xfrm>
          <a:off x="34925" y="44450"/>
          <a:ext cx="9074150" cy="60499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 </a:t>
                      </a:r>
                      <a:r>
                        <a:rPr kumimoji="0" lang="ar-SA" sz="3200" b="0" i="0" u="sng" strike="noStrike" cap="none" normalizeH="0" baseline="0">
                          <a:ln>
                            <a:noFill/>
                          </a:ln>
                          <a:solidFill>
                            <a:srgbClr val="FF9900"/>
                          </a:solidFill>
                          <a:effectLst/>
                          <a:latin typeface="Arial" charset="0"/>
                          <a:cs typeface="Arial" charset="0"/>
                        </a:rPr>
                        <a:t>بطرس الرسول الأولى </a:t>
                      </a:r>
                      <a:r>
                        <a:rPr kumimoji="0" lang="en-US"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( 4 : 1</a:t>
                      </a:r>
                      <a:r>
                        <a:rPr kumimoji="0" lang="ar-SA" sz="3200" b="0" i="0" u="sng" strike="noStrike" cap="none" normalizeH="0" baseline="0">
                          <a:ln>
                            <a:noFill/>
                          </a:ln>
                          <a:solidFill>
                            <a:srgbClr val="FF9900"/>
                          </a:solidFill>
                          <a:effectLst/>
                          <a:latin typeface="Arial" charset="0"/>
                          <a:cs typeface="Arial" charset="0"/>
                        </a:rPr>
                        <a:t> ـ </a:t>
                      </a:r>
                      <a:r>
                        <a:rPr kumimoji="0" lang="ar-EG" sz="3200" b="0" i="0" u="sng" strike="noStrike" cap="none" normalizeH="0" baseline="0">
                          <a:ln>
                            <a:noFill/>
                          </a:ln>
                          <a:solidFill>
                            <a:srgbClr val="FF9900"/>
                          </a:solidFill>
                          <a:effectLst/>
                          <a:latin typeface="Arial" charset="0"/>
                          <a:cs typeface="Arial" charset="0"/>
                        </a:rPr>
                        <a:t>11 )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بطرس الرسول فإذ قد تألَّم المسيح بالجسد عنَّا، تسلَّحوا أنتُم أيضاً بهذا المثال. فإنَّ مَن تألَّم بالجسد، كُفَّ عن الخطيَّة،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1 Pierre 4 : 1 - 11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Ainsi, puisque le Christ a souffert dans la chair, vous aussi armez-vous de la même conviction: celui qui a souffert dans la chair a rompu avec le péché,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4:1-11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Therefore, since Christ suffered for us in the flesh, arm yourselves also with the same mind, for he who has suffered in the flesh has ceased from sin,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75508" name="Rectangle 20"/>
          <p:cNvSpPr>
            <a:spLocks noGrp="1" noChangeArrowheads="1"/>
          </p:cNvSpPr>
          <p:nvPr>
            <p:ph type="ctrTitle"/>
          </p:nvPr>
        </p:nvSpPr>
        <p:spPr/>
        <p:txBody>
          <a:bodyPr/>
          <a:lstStyle/>
          <a:p>
            <a:r>
              <a:rPr lang="en-US" sz="1000"/>
              <a:t>4c</a:t>
            </a:r>
          </a:p>
        </p:txBody>
      </p:sp>
    </p:spTree>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29584" name="Group 16"/>
          <p:cNvGraphicFramePr>
            <a:graphicFrameLocks noGrp="1"/>
          </p:cNvGraphicFramePr>
          <p:nvPr/>
        </p:nvGraphicFramePr>
        <p:xfrm>
          <a:off x="34925" y="44450"/>
          <a:ext cx="9074150" cy="604996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لا يعيش أيضاً الزَّمان الباقي في الجسد، لشهوات النَّاس، بل لإرادة الله.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pour vivre le temps qui lui reste à passer dans la chair non plus selon les convoitises des hommes, mais selon la volonté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that he no longer should live the rest of his time in the flesh for the lusts of men, but for the will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6527" name="Group 15"/>
          <p:cNvGraphicFramePr>
            <a:graphicFrameLocks noGrp="1"/>
          </p:cNvGraphicFramePr>
          <p:nvPr/>
        </p:nvGraphicFramePr>
        <p:xfrm>
          <a:off x="107950" y="44450"/>
          <a:ext cx="9001125" cy="5517453"/>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يكفيكم الزَّمان الذي مَضى إذ كنتم تصنعون فيه إرادة الأُمَم، وتسلكون في النجاسات والشَّهوات، وإدمان المُسكرات المتنوعة، والخلاعة، والدنس، وعبادة الأوثان المرذولة،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C'est bien assez, en effet, d'avoir accompli dans le passé la volonté des païens, en vivant dans la débauche, les convoitises, l'ivrognerie, les orgies, les beuveries et les idolâtries infâmes.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we have spent enough of our past lifetime in doing the will of the Gentiles--when we walked in lewdness, lusts, drunkenness, revelries, drinking parties, and abominable idolatries.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7550" name="Group 14"/>
          <p:cNvGraphicFramePr>
            <a:graphicFrameLocks noGrp="1"/>
          </p:cNvGraphicFramePr>
          <p:nvPr/>
        </p:nvGraphicFramePr>
        <p:xfrm>
          <a:off x="34925" y="44450"/>
          <a:ext cx="9074150" cy="576103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الأمر الذي فيه يستغربونَ أنَّكُم لستُم تركضون معهم إلى فيض عدم الصَّحة عينها، مُجدِّفينَ. الذين سوف يُعطون جواباً للذي هو على استعدادٍ أن يُدين الأحياء والأموات.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A ce propos, ils trouvent étrange que vous ne couriez plus avec eux vers la même débauche effrénée, et ils vous outragent. 5 Mais ils en rendront compte à celui qui est prêt à juger les vivants et les morts.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In regard to these, they think it strange that you do not run with them in the same flood of dissipation, speaking evil of you. 5 They will give an account to Him who is ready to judge the living and the dead.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8576" name="Group 16"/>
          <p:cNvGraphicFramePr>
            <a:graphicFrameLocks noGrp="1"/>
          </p:cNvGraphicFramePr>
          <p:nvPr/>
        </p:nvGraphicFramePr>
        <p:xfrm>
          <a:off x="34925" y="44450"/>
          <a:ext cx="9074150" cy="658774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فإنَّه لأجل هذا بُشِّرَ الموتى أيضاً، لكي يُدانوا حسب النَّاس بالجسد، ولكن ليَحيَوا حسب الله بالرُّوح. وإنَّما نهاية كلِّ شيءٍ قد اقتربت، فتعقَّلوا إذاً واسهروا في الصَّلوات.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C'est pour cela, en effet, que même aux morts la bonne nouvelle a été annoncée, afin que, jugés selon les hommes dans la chair, ils vivent selon Dieu par l'Esprit.7 La fin de toutes choses est proche. Montrez donc de la sagesse et soyez sobres afin de pouvoir prier.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this reason the gospel was preached also to those who are dead, that they might be judged according to men in the flesh, but live according to God in the spirit. 7 But the end of all things is at hand; therefore be serious and watchful in your prayers.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9601" name="Group 17"/>
          <p:cNvGraphicFramePr>
            <a:graphicFrameLocks noGrp="1"/>
          </p:cNvGraphicFramePr>
          <p:nvPr/>
        </p:nvGraphicFramePr>
        <p:xfrm>
          <a:off x="34925" y="115888"/>
          <a:ext cx="9074150" cy="5618163"/>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قبل كلِّ شيءٍ، فلتكن المحبَّة دائمةً فيكُم بعضكُم لبعضٍ، لأنَّ المحبَّة تستُر كثرةً من الخطايا. كونوا مُحبِّين ضيافة الغُرباء بعضكم لبعضٍ بلا تذمُّر.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Ayez avant tout un amour constant les uns pour les autres, car l'amour couvre une multitude de péchés. 9 Pratiquez l'hospitalité les uns envers les autres, sans murmurer.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And above all things have fervent love for one another, for love will cover a multitude of sins. 9 Be hospitable to one another without grumbling.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0622" name="Group 14"/>
          <p:cNvGraphicFramePr>
            <a:graphicFrameLocks noGrp="1"/>
          </p:cNvGraphicFramePr>
          <p:nvPr/>
        </p:nvGraphicFramePr>
        <p:xfrm>
          <a:off x="107950" y="44450"/>
          <a:ext cx="9001125" cy="5329238"/>
        </p:xfrm>
        <a:graphic>
          <a:graphicData uri="http://schemas.openxmlformats.org/drawingml/2006/table">
            <a:tbl>
              <a:tblPr rtl="1"/>
              <a:tblGrid>
                <a:gridCol w="5113337">
                  <a:extLst>
                    <a:ext uri="{9D8B030D-6E8A-4147-A177-3AD203B41FA5}">
                      <a16:colId xmlns:a16="http://schemas.microsoft.com/office/drawing/2014/main" val="20000"/>
                    </a:ext>
                  </a:extLst>
                </a:gridCol>
                <a:gridCol w="38877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وليخدم كلُّ واحدٍ الآخرين بما نال من المواهب بعضكم بعضاً، كوكلاء صالحين على نعمة الله المتنوِّعة. مَن يتكلَّم فكأقوال الله.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Mettez-vous, chacun selon le don qu'il a reçu, au service les uns des autres, comme de bons administrateurs de la grâce de Dieu, variée en ses effets. 11 Si quelqu'un parle, que ce soit pour transmettre les paroles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As each one has received a gift, minister it to one another, as good stewards of the manifold grace of God. 11 If anyone speaks, let him speak as the oracles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1657" name="Group 25"/>
          <p:cNvGraphicFramePr>
            <a:graphicFrameLocks noGrp="1"/>
          </p:cNvGraphicFramePr>
          <p:nvPr/>
        </p:nvGraphicFramePr>
        <p:xfrm>
          <a:off x="34925" y="115888"/>
          <a:ext cx="9074150" cy="531641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يخدم فكأنَّه من قوَّةٍ يُهيئها الله، لكي يتمجَّد الله في كلِّ شيءٍ بيسوع المسيح، الذي له المجد والسُّلطان إلى أبدِ الآبدينَ. آمين.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 quelqu'un assure le service, que ce soit avec la force que Dieu accorde, afin que par Jésus Christ Dieu soit totalement glorifié, lui à qui appartiennent gloire et domination pour les siècles des siècles, Amen.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anyone ministers, let him do it as with the ability which God supplies, that in all things God may be glorified through Jesus Christ, to whom belong the glory and the dominion forever and ever. Amen.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265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7017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8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58368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58368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58368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5744" name="Group 16"/>
          <p:cNvGraphicFramePr>
            <a:graphicFrameLocks noGrp="1"/>
          </p:cNvGraphicFramePr>
          <p:nvPr/>
        </p:nvGraphicFramePr>
        <p:xfrm>
          <a:off x="34925" y="44450"/>
          <a:ext cx="9074150" cy="61944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0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000" b="0" i="0" u="sng" strike="noStrike" cap="none" normalizeH="0" baseline="0">
                          <a:ln>
                            <a:noFill/>
                          </a:ln>
                          <a:solidFill>
                            <a:srgbClr val="FF9900"/>
                          </a:solidFill>
                          <a:effectLst/>
                          <a:latin typeface="Arial" charset="0"/>
                          <a:cs typeface="Arial" charset="0"/>
                        </a:rPr>
                        <a:t>12:25-13:12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ورجع برنابا وشاول من أورشليم بعدما كمَّلا الخدمة، وأخذا معهما يوحنَّا أيضاً المُلقَّب مرقس.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12:25-13:12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Quant à Barnabas et Saul, ils repartirent, une fois assuré leur service en faveur de Jérusalem; ils emmenaient avec eux Jean, surnommé Marc.</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12:25-13:12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Barnabas and Saul returned from Jerusalem when they had fulfilled their ministry, and they also took with them John whose surname was Mark.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85745" name="Rectangle 17"/>
          <p:cNvSpPr>
            <a:spLocks noGrp="1" noChangeArrowheads="1"/>
          </p:cNvSpPr>
          <p:nvPr>
            <p:ph type="ctrTitle"/>
          </p:nvPr>
        </p:nvSpPr>
        <p:spPr/>
        <p:txBody>
          <a:bodyPr/>
          <a:lstStyle/>
          <a:p>
            <a:r>
              <a:rPr lang="en-US" sz="1000"/>
              <a:t>4a</a:t>
            </a:r>
          </a:p>
        </p:txBody>
      </p:sp>
    </p:spTree>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6765" name="Group 13"/>
          <p:cNvGraphicFramePr>
            <a:graphicFrameLocks noGrp="1"/>
          </p:cNvGraphicFramePr>
          <p:nvPr/>
        </p:nvGraphicFramePr>
        <p:xfrm>
          <a:off x="34925" y="115888"/>
          <a:ext cx="9074150" cy="6267451"/>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في كنيسة أنطاكية أنبياء ومعلِّمون: برنابا، وسمعان الذي يُدعَى نيجر، ولوقيوس القيروانيُّ، ومناين الذي تربَّى مع هيرودس رئيس الرُّبع، وشاول.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1Il y avait à Antioche, dans l'Église du lieu, des prophètes et des hommes chargés de l'enseignement. Barnabas, Syméon, Manaen compagnon d'enfance d'Hérode le tétrarque, et Saul.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in the church that was at Antioch there were certain prophets and teachers: Barnabas, Simeon who was called Niger, Lucius of Cyrene, Manaen who had been brought up with Herod the tetrarch, and Saul.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7789" name="Group 13"/>
          <p:cNvGraphicFramePr>
            <a:graphicFrameLocks noGrp="1"/>
          </p:cNvGraphicFramePr>
          <p:nvPr/>
        </p:nvGraphicFramePr>
        <p:xfrm>
          <a:off x="34925" y="115888"/>
          <a:ext cx="9074150" cy="60895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وبينما هم يخدمون الربَّ ويصومون، قال الرُّوح القدس: " افرزوا لي برنابا وشاول للعمل الذي قد دعوتهما إليه ". حينئذٍ صاموا وصلُّوا ووضعوا عليهما الأيادي ثُمَّ أطلقوهما.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Un jour qu'ils célébraient le culte du Seigneur et jeûnaient, l'Esprit Saint dit: "Réservez-moi donc Barnabas et Saul pour l'oeuvre à laquelle je les destine. 3 Alors, après avoir jeûné et prié, et leur avoir imposé les mains, ils leur donnèrent congé.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As they ministered to the Lord and fasted, the Holy Spirit said, Now separate to Me Barnabas and Saul for the work to which I have called them. 3 Then, having fasted and prayed, and laid hands on them, they sent them away.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8813" name="Group 13"/>
          <p:cNvGraphicFramePr>
            <a:graphicFrameLocks noGrp="1"/>
          </p:cNvGraphicFramePr>
          <p:nvPr/>
        </p:nvGraphicFramePr>
        <p:xfrm>
          <a:off x="34925" y="115888"/>
          <a:ext cx="9074150" cy="6516308"/>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فهذان إذ أُرسِلا من الرُّوح القدس انحدرا إلى سلوكية، ومن هناك سافرا في البحر إلى قبرس. ولمَّا وصلا إلى سلامينا ناديا بكلمة الله في مجامع اليهود. وكانا معهما يوحنَّا خادماً.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Se trouvant ainsi envoyés en mission par le Saint Esprit, Barnabas et Saul descendirent à Séleucie, d'où ils firent voile vers Chypre. 5 Arrivés à Salamine, ils annonçaient la parole de Dieu dans les synagogues des Juifs. Il y avait également Jean, leur auxiliaire.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So, being sent out by the Holy Spirit, they went down to Seleucia, and from there they sailed to Cyprus. 5 And when they arrived in Salamis, they preached the word of God in the synagogues of the Jews. They also had John as their assistant.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9837" name="Group 13"/>
          <p:cNvGraphicFramePr>
            <a:graphicFrameLocks noGrp="1"/>
          </p:cNvGraphicFramePr>
          <p:nvPr/>
        </p:nvGraphicFramePr>
        <p:xfrm>
          <a:off x="34925" y="44450"/>
          <a:ext cx="9074150" cy="684708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95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اجتازا الجزيرة كلها إلى بافوس، وجدا رجلاً سـاحراً نبيَّاً كـذَّاباً يهوديَّــاً اســمه باريشوع، هذا كان مع الوالي سرجيوس بولـس، وهو رجلٌ فهيمٌ. فهذا دعا برنابا وشاول والتمس أن يسمع كلمة الله.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Après avoir traversé toute l'île jusqu'à Paphos, ils rencontrèrent là un magicien, soi-disant prophète: c'était un Juif, du nom de Bar-Jésus, 7 qui appartenait à l'entourage du proconsul Sergius Paulus, un homme intelligent. Celui-ci invita Barnabas et Saul et manifesta le désir d'entendre la parole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Now when they had gone through the island to Paphos, they found a certain sorcerer, a false prophet, a Jew whose name was Bar-Jesus, 7 who was with the proconsul, Sergius Paulus, an intelligent man. This man called for Barnabas and Saul and sought to hear the word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0861" name="Group 13"/>
          <p:cNvGraphicFramePr>
            <a:graphicFrameLocks noGrp="1"/>
          </p:cNvGraphicFramePr>
          <p:nvPr/>
        </p:nvGraphicFramePr>
        <p:xfrm>
          <a:off x="34925" y="115888"/>
          <a:ext cx="9074150" cy="619283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فقاوَمهما عليمٌ السَّاحر، لأن هكذا يُترجَم اسمه، طالباً أن يُفسِد الوالي عن الإيمان. وأمَّا شاول، الذي هو بولس أيضاً، فامتلأ من الرُّوح القدس</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Mais Elymas, le magicien - car c'est ainsi que se traduit son nom - s'opposait à eux et cherchait à détourner de la foi le proconsul. 9 Alors Saul, ou plutôt Paul, rempli d'Esprit Saint, fixa son regard sur lui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Elymas the sorcerer (for so his name is translated) withstood them, seeking to turn the proconsul away from the faith. 9 Then Saul, who also is called Paul, filled with the Holy Spirit, looked intently at him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1885" name="Group 13"/>
          <p:cNvGraphicFramePr>
            <a:graphicFrameLocks noGrp="1"/>
          </p:cNvGraphicFramePr>
          <p:nvPr/>
        </p:nvGraphicFramePr>
        <p:xfrm>
          <a:off x="34925" y="115888"/>
          <a:ext cx="9074150" cy="679856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 أيُّها المُمتلئُ من كـلِّ غشٍّ وكـلِّ خبثٍ! يا ابن إبليـس! يا عـدوَّ كلِّ برٍّ! ألاَّ تـزال تُفسِد سُبل الربِّ المُستقيمة؟ فالآن هوذا يد الربِّ تأتي عليكَ، فتكون أعمى لا تُبصر الشَّمس إلى حينٍ ".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lui dit: "Toi qui es pétri de ruse et de manigances, fils du diable, ennemi juré de la justice, ne vas-tu pas cesser de fausser la rectitude des voies du Seigneur? 11Voici, du reste, que la main du Seigneur est sur toi: tu vas être aveugle et, jusqu'à nouvel ordre, tu ne verras même plus le soleil.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said, O full of all deceit and all fraud, you son of the devil, you enemy of all righteousness, will you not cease perverting the straight ways of the Lord? 11 And now, indeed, the hand of the Lord is upon you, and you shall be blind, not seeing the sun for a time.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2909" name="Group 13"/>
          <p:cNvGraphicFramePr>
            <a:graphicFrameLocks noGrp="1"/>
          </p:cNvGraphicFramePr>
          <p:nvPr/>
        </p:nvGraphicFramePr>
        <p:xfrm>
          <a:off x="34925" y="115888"/>
          <a:ext cx="9074150" cy="6553201"/>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ففي الحال وقع عليه ضبابٌ وظلمةٌ، وكان يَدورُ مُلتمِساً مَن يقوده بيده. فالوالي حينئذٍ لمَّا رأى، آمن وتعجب مِن تعليم الربِّ.</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 l'instant même, l'obscurité et les ténèbres l'envahirent, et il tournait en rond à la recherche d'un guide.12 Quand il eut vu ce qui se passait, le proconsul devint croyant; car la doctrine du Seigneur l'avait vivement impressionné.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immediately a dark mist fell on him, and he went around seeking someone to lead him by the hand. 12 Then the proconsul believed, when he saw what had been done, being astonished at the teaching of the Lord.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2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4946"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597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7005" name="Group 13"/>
          <p:cNvGraphicFramePr>
            <a:graphicFrameLocks noGrp="1"/>
          </p:cNvGraphicFramePr>
          <p:nvPr/>
        </p:nvGraphicFramePr>
        <p:xfrm>
          <a:off x="34925" y="44450"/>
          <a:ext cx="9074150" cy="6112257"/>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a:t>
                      </a:r>
                      <a:r>
                        <a:rPr kumimoji="0" lang="ar-EG" sz="2800" b="1"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Times New Roman" pitchFamily="18" charset="0"/>
                        </a:rPr>
                        <a:t>97:11-12</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نُورٌ أشرق للصدِّيقينَ. وفرحٌ للمُستقيمينَ بقلبهِم. افرحوا أيُّها الصِّدِّيقونَ بالربِّ. واعترفوا لذِكر قُدسِهِ.	</a:t>
                      </a:r>
                      <a:r>
                        <a:rPr kumimoji="0" lang="ar-SA" sz="32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Pour le juste une lumière est semée; Et c'est une joie pour les coeurs droits.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Justes, réjouissez-vous à cause du Seigneur, célébrez-le en évoquant sa sainteté,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Light is sown for the righteous, And gladness for the upright in heart.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Rejoice in the Lord, you righteous, And give thanks at the remembrance of His holy name.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97006" name="Rectangle 14"/>
          <p:cNvSpPr>
            <a:spLocks noGrp="1" noChangeArrowheads="1"/>
          </p:cNvSpPr>
          <p:nvPr>
            <p:ph type="ctrTitle"/>
          </p:nvPr>
        </p:nvSpPr>
        <p:spPr/>
        <p:txBody>
          <a:bodyPr/>
          <a:lstStyle/>
          <a:p>
            <a:r>
              <a:rPr lang="en-US" sz="1000" dirty="0"/>
              <a:t>4pg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8032" name="Group 16"/>
          <p:cNvGraphicFramePr>
            <a:graphicFrameLocks noGrp="1"/>
          </p:cNvGraphicFramePr>
          <p:nvPr/>
        </p:nvGraphicFramePr>
        <p:xfrm>
          <a:off x="34925" y="44450"/>
          <a:ext cx="9074150" cy="6673089"/>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11:53-12:12</a:t>
                      </a:r>
                      <a:endParaRPr kumimoji="0" lang="ar-EG"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يقول هذا ابتدأَ الكتبةُ والفرِّيسيُّونَ يَنظرونَ رَدِياً، ويكلِّمونهُ في أمورٍ كثيرةٍ، ويَمكُرونَ لِيَصطادوهُ بكلمةٍ مِن فمهِ.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Luc 11:53-12:12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53 </a:t>
                      </a:r>
                      <a:r>
                        <a:rPr kumimoji="0" lang="fr-FR" sz="2800" b="0" i="0" u="none" strike="noStrike" cap="none" normalizeH="0" baseline="0">
                          <a:ln>
                            <a:noFill/>
                          </a:ln>
                          <a:solidFill>
                            <a:schemeClr val="bg1"/>
                          </a:solidFill>
                          <a:effectLst/>
                          <a:latin typeface="Arial" charset="0"/>
                          <a:cs typeface="Arial" charset="0"/>
                        </a:rPr>
                        <a:t>Quand il fut sorti de là, les scribes et les Pharisiens se mirent à s'acharner contre lui et à lui arracher des réponses sur quantité de sujets,54 lui tendant des pièges pour s'emparer d'un de ses propos.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Luke 11:53-12:12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53 And as He said these things to them, the scribes and the Pharisees began to assail Him vehemently, and to cross-examine Him about many things, 54 lying in wait for Him, and seeking to catch Him in something He might say, that they might accuse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98033" name="Rectangle 17"/>
          <p:cNvSpPr>
            <a:spLocks noGrp="1" noChangeArrowheads="1"/>
          </p:cNvSpPr>
          <p:nvPr>
            <p:ph type="ctrTitle"/>
          </p:nvPr>
        </p:nvSpPr>
        <p:spPr/>
        <p:txBody>
          <a:bodyPr/>
          <a:lstStyle/>
          <a:p>
            <a:r>
              <a:rPr lang="en-US" sz="1000" dirty="0"/>
              <a:t>4g</a:t>
            </a:r>
          </a:p>
        </p:txBody>
      </p:sp>
    </p:spTree>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9053" name="Group 13"/>
          <p:cNvGraphicFramePr>
            <a:graphicFrameLocks noGrp="1"/>
          </p:cNvGraphicFramePr>
          <p:nvPr/>
        </p:nvGraphicFramePr>
        <p:xfrm>
          <a:off x="34925" y="44450"/>
          <a:ext cx="9074150" cy="6194426"/>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وفى أثناءَ ذلِكَ إذ اجتمعَ رَبَواتٌ كثيرةٌ، حتَّى داسَ بعضُهُم بعضاً، ابتدأَ يسوعُ يقولُ لتلاميذِهِ: " أولاً تَحرَّزوا لأنفسِكُم مِن خميرِ الفرِّيسيِّينَ الذي هو رياؤهُم،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Là-dessus, comme la foule était assemblée par milliers, au point qu'on s'écrasait, il commença par dire à ses disciples: "Avant tout, gardez-vous du levain des Pharisiens, la fausseté.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12:1 In the meantime, when an innumerable multitude of people had gathered together, so that they trampled one another, He began to say to His disciples first of all, Beware of the leaven of the Pharisees, which is hypocrisy.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0089" name="Group 25"/>
          <p:cNvGraphicFramePr>
            <a:graphicFrameLocks noGrp="1"/>
          </p:cNvGraphicFramePr>
          <p:nvPr/>
        </p:nvGraphicFramePr>
        <p:xfrm>
          <a:off x="107950" y="188913"/>
          <a:ext cx="9001125" cy="6344160"/>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فليسَ شئٌ مكتومٌ إلاَّ وسيظهَرُ، ولا خفيٌ إلاَّ وسيُعلَمُ. والَّذى تقولونهُ في الظُّلمةِ سيُسمعُ في النُّورِ، وما قلتموهُ في الأذنِ في المَخادع يُنادَى به على السُّطوح.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Rien n'est voilé qui ne sera dévoilé, rien n'est secret qui ne sera connu. 3 Parce que tout ce que vous avez dit dans l'ombre sera entendu au grand jour; et ce que vous avez dit à l'oreille dans la cave sera proclamé sur les terrasses.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For there is nothing covered that will not be revealed, nor hidden that will not be known. 3 Therefore whatever you have spoken in the dark will be heard in the light, and what you have spoken in the ear in inner rooms will be proclaimed on the housetops.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1101" name="Group 13"/>
          <p:cNvGraphicFramePr>
            <a:graphicFrameLocks noGrp="1"/>
          </p:cNvGraphicFramePr>
          <p:nvPr/>
        </p:nvGraphicFramePr>
        <p:xfrm>
          <a:off x="34925" y="44450"/>
          <a:ext cx="9074150" cy="6904992"/>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أقولُ لكُم يا أصدقائي: لا تخَافُوا مِنَ الَّذينَ يَقتلُونَ جَسَدَكُم، وبعد ذلِكَ ليسَ لهُم أنْ يَفعلوا شيئاً أكثرَ. بَـل أُعلِمكُم مِمَّنْ تخافُونَ: خَافُوا مِنَ الذي بعدما يَقتُلُ، لهُ سلطانٌ أنْ يُلِقِيَ في جَهنَّمَ. نَعَم أقولُ لكُم: مِنْ هَذا خَافُوا‍.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Je vous le dis à vous, mes amis: Ne craignez pas ceux qui tuent le corps et qui, après cela, ne peuvent rien faire de plus. 5 Je vais vous montrer qui vous devez craindre: craignez celui qui, après avoir tué, a le pouvoir de jeter dans la géhenne. Oui, je vous le déclare, c'est celui-là que vous devez craindre.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I say to you, My friends, do not be afraid of those who kill the body, and after that have no more that they can do. 5 But I will show you whom you should fear: Fear Him who, after He has killed, has power to cast into hell; yes, I say to you, fear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2127" name="Group 15"/>
          <p:cNvGraphicFramePr>
            <a:graphicFrameLocks noGrp="1"/>
          </p:cNvGraphicFramePr>
          <p:nvPr/>
        </p:nvGraphicFramePr>
        <p:xfrm>
          <a:off x="34925" y="44450"/>
          <a:ext cx="9001125" cy="6049963"/>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أَلَيسَتْ خَمسَةُ عصافيرَ تُباعُ بِفَلْسَيْنِ، وواحدٌ مِنها لا يُنسَى قُدَّام اللهِ؟ بَل شُعورُ رؤوسِكُم أيضاً جميعُها مُحصاةٌ. فلا تَخافُوا الآنَ. أنتُم أفضَلُ مِنْ عَصافيرَ كثيرةٍ.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Est-ce que l'on ne vend pas cinq moineaux pour deux sous? Pourtant pas un d'entre eux n'est oublié de Dieu. 7 Bien plus, même vos cheveux sont tous comptés. Soyez sans crainte, vous valez mieux que tous les moineaux.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Are not five sparrows sold for two copper coins? And not one of them is forgotten before God. 7 But the very hairs of your head are all numbered. Do not fear therefore; you are of more value than many sparrows.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3150" name="Group 14"/>
          <p:cNvGraphicFramePr>
            <a:graphicFrameLocks noGrp="1"/>
          </p:cNvGraphicFramePr>
          <p:nvPr/>
        </p:nvGraphicFramePr>
        <p:xfrm>
          <a:off x="34925" y="44450"/>
          <a:ext cx="9074150" cy="6390832"/>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وأقولُ لكُم: إنَّ كُلَّ مَنْ يَعترفُ بي قُدَّامَ النَّاسِ، يَعترفُ بهِ ابنُ الإنسانِ أيضاً قُدَّامَ مَلائِكةِ اللهِ. ومَنْ أَنكَرَني قُدَّامَ النَّاسِ، يُنكَرُ قُدَّامَ مَلائِكةِ اللهِ.</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Je vous le dis: quiconque se déclarera pour moi devant les hommes, le Fils de l'homme aussi se déclarera pour lui devant les anges de Dieu; mais celui qui m'aura renié par devant les hommes sera renié par devant les anges de Dieu.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Also I say to you, whoever confesses Me before men, him the Son of Man also will confess before the angels of God. 9 But he who denies Me before men will be denied before the angels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4173" name="Group 13"/>
          <p:cNvGraphicFramePr>
            <a:graphicFrameLocks noGrp="1"/>
          </p:cNvGraphicFramePr>
          <p:nvPr/>
        </p:nvGraphicFramePr>
        <p:xfrm>
          <a:off x="34925" y="44450"/>
          <a:ext cx="9074150" cy="61944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وكُلُّ مَنْ يقول كلمةً على ابنِ الإنسانِ يُغفَرُ لهُ، وأمَّا مَنْ يُجدِّف على الرُّوح القُدسِ فلن يُغفَرُ لهُ.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quiconque dira une parole contre le Fils de l'homme, cela lui sera pardonné; mais qui aura blasphémé contre le Saint Esprit, cela ne lui sera pas pardonné.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anyone who speaks a word against the Son of Man, it will be forgiven him; but to him who blasphemes against the Holy Spirit, it will not be forgiven.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5197" name="Group 13"/>
          <p:cNvGraphicFramePr>
            <a:graphicFrameLocks noGrp="1"/>
          </p:cNvGraphicFramePr>
          <p:nvPr/>
        </p:nvGraphicFramePr>
        <p:xfrm>
          <a:off x="34925" y="44450"/>
          <a:ext cx="9074150" cy="6356352"/>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قدَّمُوكُم إلى المجامِع والرُّؤساءِ والسَّلاطِينِ فلا تَهتمُّوا كيفَ أو بِمَا تُجِيبونَ أو بِمَا تَقولونَ، لأنَّ الرُّوحَ القُدُسَ يُعلِّمُكُم في تِلكَ السَّاعةِ مَا يَجِبُ أنْ تَقولوهُ.</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Lorsqu'on vous amènera devant les synagogues, les chefs et les autorités, ne vous inquiétez pas de savoir comment vous défendre et que dire.12 Car le Saint Esprit vous enseignera à l'heure même ce qu'il faut dire.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when they bring you to the synagogues and magistrates and authorities, do not worry about how or what you should answer, or what you should say. 12 For the Holy Spirit will teach you in that very hour what you ought to say.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621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7234" name="Group 2"/>
          <p:cNvGraphicFramePr>
            <a:graphicFrameLocks noGrp="1"/>
          </p:cNvGraphicFramePr>
          <p:nvPr/>
        </p:nvGraphicFramePr>
        <p:xfrm>
          <a:off x="539750" y="404813"/>
          <a:ext cx="8137525" cy="5967984"/>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663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Fifth day of The Month of Babah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(17</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4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400" b="1" i="0" u="none" strike="noStrike" cap="none" normalizeH="0" baseline="0">
                          <a:ln>
                            <a:noFill/>
                          </a:ln>
                          <a:solidFill>
                            <a:srgbClr val="FF9900"/>
                          </a:solidFill>
                          <a:effectLst/>
                          <a:latin typeface="Arial" charset="0"/>
                          <a:cs typeface="Arial" charset="0"/>
                        </a:rPr>
                        <a:t>اليوم الخامس </a:t>
                      </a:r>
                      <a:r>
                        <a:rPr kumimoji="0" lang="ar-KW" sz="4400" b="1" i="0" u="none" strike="noStrike" cap="none" normalizeH="0" baseline="0">
                          <a:ln>
                            <a:noFill/>
                          </a:ln>
                          <a:solidFill>
                            <a:srgbClr val="FF9900"/>
                          </a:solidFill>
                          <a:effectLst/>
                          <a:latin typeface="Arial" charset="0"/>
                          <a:cs typeface="Arial" charset="0"/>
                        </a:rPr>
                        <a:t>من</a:t>
                      </a:r>
                      <a:r>
                        <a:rPr kumimoji="0" lang="ar-EG" sz="4400" b="1" i="0" u="none" strike="noStrike" cap="none" normalizeH="0" baseline="0">
                          <a:ln>
                            <a:noFill/>
                          </a:ln>
                          <a:solidFill>
                            <a:srgbClr val="FF9900"/>
                          </a:solidFill>
                          <a:effectLst/>
                          <a:latin typeface="Arial" charset="0"/>
                          <a:cs typeface="Arial" charset="0"/>
                        </a:rPr>
                        <a:t> </a:t>
                      </a:r>
                      <a:r>
                        <a:rPr kumimoji="0" lang="ar-KW" sz="4400" b="1" i="0" u="none" strike="noStrike" cap="none" normalizeH="0" baseline="0">
                          <a:ln>
                            <a:noFill/>
                          </a:ln>
                          <a:solidFill>
                            <a:srgbClr val="FF9900"/>
                          </a:solidFill>
                          <a:effectLst/>
                          <a:latin typeface="Arial" charset="0"/>
                          <a:cs typeface="Arial" charset="0"/>
                        </a:rPr>
                        <a:t>شهر </a:t>
                      </a:r>
                      <a:r>
                        <a:rPr kumimoji="0" lang="ar-EG" sz="4400" b="1" i="0" u="none" strike="noStrike" cap="none" normalizeH="0" baseline="0">
                          <a:ln>
                            <a:noFill/>
                          </a:ln>
                          <a:solidFill>
                            <a:srgbClr val="FF9900"/>
                          </a:solidFill>
                          <a:effectLst/>
                          <a:latin typeface="Arial" charset="0"/>
                          <a:cs typeface="Arial" charset="0"/>
                        </a:rPr>
                        <a:t>بابه</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السابع عشر من هاتور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Cinquième jour du mois de </a:t>
                      </a:r>
                      <a:r>
                        <a:rPr kumimoji="0" lang="en-US" sz="4000" b="0" i="0" u="none" strike="noStrike" cap="none" normalizeH="0" baseline="0">
                          <a:ln>
                            <a:noFill/>
                          </a:ln>
                          <a:solidFill>
                            <a:srgbClr val="FF9900"/>
                          </a:solidFill>
                          <a:effectLst/>
                          <a:latin typeface="Arial" charset="0"/>
                          <a:cs typeface="Arial" charset="0"/>
                        </a:rPr>
                        <a:t>Babah</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Dix-septième</a:t>
                      </a:r>
                      <a:r>
                        <a:rPr kumimoji="0" lang="en-US" sz="4000" b="0" i="0" u="none" strike="noStrike" cap="none" normalizeH="0" baseline="0">
                          <a:ln>
                            <a:noFill/>
                          </a:ln>
                          <a:solidFill>
                            <a:srgbClr val="FF9900"/>
                          </a:solidFill>
                          <a:effectLst/>
                          <a:latin typeface="Arial" charset="0"/>
                          <a:cs typeface="Arial" charset="0"/>
                        </a:rPr>
                        <a:t> of Hatour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825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60825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31618" name="Group 2"/>
          <p:cNvGraphicFramePr>
            <a:graphicFrameLocks noGrp="1"/>
          </p:cNvGraphicFramePr>
          <p:nvPr/>
        </p:nvGraphicFramePr>
        <p:xfrm>
          <a:off x="34925" y="44450"/>
          <a:ext cx="9074150" cy="683330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en-US" sz="3200" b="0" i="0" u="sng" strike="noStrike" cap="none" normalizeH="0" baseline="0">
                          <a:ln>
                            <a:noFill/>
                          </a:ln>
                          <a:solidFill>
                            <a:srgbClr val="FF9933"/>
                          </a:solidFill>
                          <a:effectLst/>
                          <a:latin typeface="Arial" charset="0"/>
                          <a:cs typeface="Times New Roman" pitchFamily="18" charset="0"/>
                        </a:rPr>
                        <a:t>132 : 9 -10 ,17 -18</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كهنتك يلبسون البر واتقياؤك يهتفون. هناك انبت قرنا لداود.رتبت سراجا لمسيحي.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وعليه يزهر اكليله</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a:t>
                      </a:r>
                      <a:r>
                        <a:rPr kumimoji="0" lang="en-US" sz="3200" b="0" i="0" u="sng" strike="noStrike" cap="none" normalizeH="0" baseline="0">
                          <a:ln>
                            <a:noFill/>
                          </a:ln>
                          <a:solidFill>
                            <a:srgbClr val="FF9933"/>
                          </a:solidFill>
                          <a:effectLst/>
                          <a:latin typeface="Arial" charset="0"/>
                          <a:cs typeface="Times New Roman" pitchFamily="18" charset="0"/>
                        </a:rPr>
                        <a:t>132:9-10,17-</a:t>
                      </a:r>
                      <a:r>
                        <a:rPr kumimoji="0" lang="ar-EG" sz="3200" b="0" i="0" u="sng" strike="noStrike" cap="none" normalizeH="0" baseline="0">
                          <a:ln>
                            <a:noFill/>
                          </a:ln>
                          <a:solidFill>
                            <a:srgbClr val="FF9933"/>
                          </a:solidFill>
                          <a:effectLst/>
                          <a:latin typeface="Arial" charset="0"/>
                          <a:cs typeface="Arial" charset="0"/>
                        </a:rPr>
                        <a:t>1</a:t>
                      </a:r>
                      <a:r>
                        <a:rPr kumimoji="0" lang="en-US" sz="3200" b="0" i="0" u="sng" strike="noStrike" cap="none" normalizeH="0" baseline="0">
                          <a:ln>
                            <a:noFill/>
                          </a:ln>
                          <a:solidFill>
                            <a:srgbClr val="FF9933"/>
                          </a:solidFill>
                          <a:effectLst/>
                          <a:latin typeface="Arial" charset="0"/>
                          <a:cs typeface="Times New Roman" pitchFamily="18" charset="0"/>
                        </a:rPr>
                        <a:t>8</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Que tes prêtres soient vêtus de justice,Que tes fidèles crient leur joie. 10 A cause de David ton serviteur,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Je préparerai une lampe pour mon messie,18 Et sur lui son diadème fleurira,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 10 For Your servant David's sake.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I will prepare a lamp for My Anointed, 18 but upon Himself His crown shall flourish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31629" name="Rectangle 13"/>
          <p:cNvSpPr>
            <a:spLocks noGrp="1" noChangeArrowheads="1"/>
          </p:cNvSpPr>
          <p:nvPr>
            <p:ph type="ctrTitle"/>
          </p:nvPr>
        </p:nvSpPr>
        <p:spPr/>
        <p:txBody>
          <a:bodyPr/>
          <a:lstStyle/>
          <a:p>
            <a:r>
              <a:rPr lang="en-US" sz="1000" dirty="0"/>
              <a:t>5pv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32642" name="Group 2"/>
          <p:cNvGraphicFramePr>
            <a:graphicFrameLocks noGrp="1"/>
          </p:cNvGraphicFramePr>
          <p:nvPr/>
        </p:nvGraphicFramePr>
        <p:xfrm>
          <a:off x="-36513" y="44450"/>
          <a:ext cx="9145588" cy="626586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a:t>
                      </a:r>
                      <a:r>
                        <a:rPr kumimoji="0" lang="ar-EG" sz="3600" b="0" i="0" u="sng" strike="noStrike" cap="none" normalizeH="0" baseline="0">
                          <a:ln>
                            <a:noFill/>
                          </a:ln>
                          <a:solidFill>
                            <a:srgbClr val="FF9933"/>
                          </a:solidFill>
                          <a:effectLst/>
                          <a:latin typeface="Arial" charset="0"/>
                          <a:cs typeface="Arial" charset="0"/>
                        </a:rPr>
                        <a:t>تى</a:t>
                      </a:r>
                      <a:r>
                        <a:rPr kumimoji="0" lang="ar-SA" sz="3600" b="0" i="0" u="sng" strike="noStrike" cap="none" normalizeH="0" baseline="0">
                          <a:ln>
                            <a:noFill/>
                          </a:ln>
                          <a:solidFill>
                            <a:srgbClr val="FF9933"/>
                          </a:solidFill>
                          <a:effectLst/>
                          <a:latin typeface="Arial" charset="0"/>
                          <a:cs typeface="Arial" charset="0"/>
                        </a:rPr>
                        <a:t> (</a:t>
                      </a:r>
                      <a:r>
                        <a:rPr kumimoji="0" lang="fr-FR" sz="3600" b="0" i="0" u="sng" strike="noStrike" cap="none" normalizeH="0" baseline="0">
                          <a:ln>
                            <a:noFill/>
                          </a:ln>
                          <a:solidFill>
                            <a:srgbClr val="FF9933"/>
                          </a:solidFill>
                          <a:effectLst/>
                          <a:latin typeface="Arial" charset="0"/>
                          <a:cs typeface="Times New Roman" pitchFamily="18" charset="0"/>
                        </a:rPr>
                        <a:t>4:23 - 5:1-16</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يسوع يطوف كل الجليل يعلم في مجامعهم ويكرز ببشارة الملكوت ويشفي كل مرض وكل ضعف في الشعب.</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Matthieu 4:23 - 5:1-16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Puis, parcourant toute la Galilée, il enseignait dans leurs synagogues, proclamait la Bonne Nouvelle du Règne et guérissait toute maladie et toute infirmité parmi le peuple.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Matthew 4:23-25 &amp;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23And Jesus went about all Galilee, teaching in their synagogues, preaching the gospel of the kingdom, and healing all kinds of sickness and all kinds of disease among the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32653" name="Rectangle 13"/>
          <p:cNvSpPr>
            <a:spLocks noGrp="1" noChangeArrowheads="1"/>
          </p:cNvSpPr>
          <p:nvPr>
            <p:ph type="ctrTitle"/>
          </p:nvPr>
        </p:nvSpPr>
        <p:spPr/>
        <p:txBody>
          <a:bodyPr/>
          <a:lstStyle/>
          <a:p>
            <a:r>
              <a:rPr lang="en-US" sz="1000" dirty="0"/>
              <a:t>5v</a:t>
            </a:r>
          </a:p>
        </p:txBody>
      </p:sp>
    </p:spTree>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33666" name="Group 2"/>
          <p:cNvGraphicFramePr>
            <a:graphicFrameLocks noGrp="1"/>
          </p:cNvGraphicFramePr>
          <p:nvPr/>
        </p:nvGraphicFramePr>
        <p:xfrm>
          <a:off x="-36513" y="115888"/>
          <a:ext cx="9145588" cy="5901754"/>
        </p:xfrm>
        <a:graphic>
          <a:graphicData uri="http://schemas.openxmlformats.org/drawingml/2006/table">
            <a:tbl>
              <a:tblPr rtl="1"/>
              <a:tblGrid>
                <a:gridCol w="4249737">
                  <a:extLst>
                    <a:ext uri="{9D8B030D-6E8A-4147-A177-3AD203B41FA5}">
                      <a16:colId xmlns:a16="http://schemas.microsoft.com/office/drawing/2014/main" val="20000"/>
                    </a:ext>
                  </a:extLst>
                </a:gridCol>
                <a:gridCol w="4895851">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فذاع خبره في جميع سورية.</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فاحضروا اليه جميع السقماء المصابين بامراض واوجاع مختلفة والمجانين والمصروعين والمفلوجين فشفاهم.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Sa renommée gagna toute la Syrie, et on lui amena tous ceux qui souffraient, en proie à toutes sortes de maladies et de tourments: démoniaques, lunatiques, paralysés; il les guérit.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His fame went throughout all Syria; and they brought to Him all sick people who were afflicted with various diseases and torments, and those who were demon-possessed, epileptics, and paralytics; and He healed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34690" name="Group 2"/>
          <p:cNvGraphicFramePr>
            <a:graphicFrameLocks noGrp="1"/>
          </p:cNvGraphicFramePr>
          <p:nvPr/>
        </p:nvGraphicFramePr>
        <p:xfrm>
          <a:off x="-36513" y="115888"/>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فتبعته جموع كثيرة من الجليل والعشر المدن واورشليم واليهودية ومن عبر الاردن  ولما رأى الجموع صعد الى الجبل.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جلس تقدم اليه تلاميذه. ففتح فاه وعلمهم قائلا.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de grandes foules le suivirent, venues de la Galilée et de la Décapole, de Jérusalem et de la Judée, et d'au-delà du Jourdain.1A la vue des foules, Jésus monta dans la montagne. Il s'assit, et ses disciples s'approchèrent de lui.2 Et, prenant la parole, il les enseignait: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Great multitudes followed Him-- from Galilee, and from Decapolis, Jerusalem, Judea, and beyond the Jordan.1 And seeing the multitudes, He went up on a mountain, and when He was seated His disciples came to Him. 2 Then He opened His mouth and taught them, saying: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35714" name="Group 2"/>
          <p:cNvGraphicFramePr>
            <a:graphicFrameLocks noGrp="1"/>
          </p:cNvGraphicFramePr>
          <p:nvPr/>
        </p:nvGraphicFramePr>
        <p:xfrm>
          <a:off x="107950" y="115888"/>
          <a:ext cx="9001125" cy="633984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للمساكين بالروح.لان لهم ملكوت السموات.طوبى للحزانى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يتعزون. طوبى للودعاء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يرثون الارض. طوبى للجياع والعطاش الى البر.لانهم يشبعون.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Heureux les pauvres de coeur: le Royaume des cieux est à eux.4 Heureux les doux: ils auront la terre en partage.5 Heureux ceux qui pleurent: ils seront consolés.6 Heureux ceux qui ont faim et soif de la justice: ils seront rassasiés.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Blessed are the poor in spirit, for theirs is the kingdom of heaven. 4 Blessed are those who mourn, for they shall be comforted. 5 Blessed are the meek, for they shall inherit the earth. 6 Blessed are those who hunger and thirst for righteousness, for they shall be filled.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36738" name="Group 2"/>
          <p:cNvGraphicFramePr>
            <a:graphicFrameLocks noGrp="1"/>
          </p:cNvGraphicFramePr>
          <p:nvPr/>
        </p:nvGraphicFramePr>
        <p:xfrm>
          <a:off x="107950" y="115888"/>
          <a:ext cx="9001125" cy="6766560"/>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للرحماء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يرحمون. طوبى للانقياء القلب.لانهم يعاينون الله.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طوبى لصانعي السلام.لانهم ابناء الله يدعون.  طوبى للمطرودين من اجل البر.لان لهم ملكوت السموات.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Heureux les miséricordieux: il leur sera fait miséricorde. 8 Heureux les coeurs purs: ils verront Dieu.9 Heureux ceux qui font preuve de paix: ils seront appelés fils de Dieu. 10 Heureux ceux qui sont persécutés pour la justice: le Royaume des cieux est à 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Blessed are the merciful, for they shall obtain mercy. 8 Blessed are the pure in heart, for they shall see God. 9 Blessed are the peacemakers, for they shall be called sons of God. 10 Blessed are those who are persecuted for righteousness' sake, for theirs is the kingdom of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37762" name="Group 2"/>
          <p:cNvGraphicFramePr>
            <a:graphicFrameLocks noGrp="1"/>
          </p:cNvGraphicFramePr>
          <p:nvPr/>
        </p:nvGraphicFramePr>
        <p:xfrm>
          <a:off x="34925" y="44450"/>
          <a:ext cx="9074150" cy="55467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لكم اذا عيّروكم وطردوكم وقالوا عليكم كل كلمة شريرة من اجلي كاذبين. افرحوا وتهللوا.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اجركم عظيم في السموات.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Heureux êtes-vous lorsque l'on vous insulte, que l'on vous persécute et que l'on dit faussement contre vous toute sorte de mal à cause de moi. 12 Soyez dans la joie et l'allégresse, car votre récompense est grande dans les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Blessed are you when they revile and persecute you, and say all kinds of evil against you falsely for My sake. 12 Rejoice and be exceedingly glad, for great is your reward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38786" name="Group 2"/>
          <p:cNvGraphicFramePr>
            <a:graphicFrameLocks noGrp="1"/>
          </p:cNvGraphicFramePr>
          <p:nvPr/>
        </p:nvGraphicFramePr>
        <p:xfrm>
          <a:off x="34925" y="115888"/>
          <a:ext cx="9074150" cy="580421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فانهم هكذا طردوا الانبياء الذين قبلكم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ملح الارض.ولكن ان فسد الملح فبماذا يملح.لا يصلح بعد لشيء الا لان يطرح خارجا ويداس من الناس.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ainsi en effet qu'on a persécuté les prophètes qui vous ont précédés. 13 Vous êtes le sel de la terre. Si le sel perd sa saveur, comment redeviendra-t-il du sel? Il ne vaut plus rien; on le jette dehors et il est foulé aux pieds par les hommes.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so they persecuted the prophets who were before you.13 You are the salt of the earth; but if the salt loses its flavor, how shall it be seasoned? It is then good for nothing but to be thrown out and trampled underfoot by 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39810" name="Group 2"/>
          <p:cNvGraphicFramePr>
            <a:graphicFrameLocks noGrp="1"/>
          </p:cNvGraphicFramePr>
          <p:nvPr/>
        </p:nvGraphicFramePr>
        <p:xfrm>
          <a:off x="107950" y="115888"/>
          <a:ext cx="9001125" cy="583406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نور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يمكن ان تخفى مدينة موضوعة على جبل. ولا يوقدون سراجا ويضعونه تحت المكيال بل على المنارة فيضيء لجميع الذين في البيت.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Vous êtes la lumière du monde. Une ville située sur une hauteur ne peut être cachée.15 Quand on allume une lampe, ce n'est pas pour la mettre sous le boisseau, mais sur son support et elle brille pour tous ceux qui sont dans la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You are the light of the world. A city that is set on a hill cannot be hidden. 15 Nor do they light a lamp and put it under a basket, but on a lampstand, and it gives light to all who are in the house.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40834" name="Group 2"/>
          <p:cNvGraphicFramePr>
            <a:graphicFrameLocks noGrp="1"/>
          </p:cNvGraphicFramePr>
          <p:nvPr/>
        </p:nvGraphicFramePr>
        <p:xfrm>
          <a:off x="107950" y="115888"/>
          <a:ext cx="8928100" cy="5475288"/>
        </p:xfrm>
        <a:graphic>
          <a:graphicData uri="http://schemas.openxmlformats.org/drawingml/2006/table">
            <a:tbl>
              <a:tblPr rtl="1"/>
              <a:tblGrid>
                <a:gridCol w="5184775">
                  <a:extLst>
                    <a:ext uri="{9D8B030D-6E8A-4147-A177-3AD203B41FA5}">
                      <a16:colId xmlns:a16="http://schemas.microsoft.com/office/drawing/2014/main" val="20000"/>
                    </a:ext>
                  </a:extLst>
                </a:gridCol>
                <a:gridCol w="3743325">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فليضئ نوركم هكذا قدام الناس لكي يروا اعمالكم الحسنة ويمجدوا اباكم الذي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16 De même, que votre lumière brille aux yeux des hommes, pour qu'en voyant vos bonnes actions, ils rendent gloire à votre Père qui est aux cieux. </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Let your light so shine before men, that they may see your good works and glorify your Father in heaven.</a:t>
                      </a:r>
                      <a:endParaRPr kumimoji="0" lang="en-US" sz="9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185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04185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42882" name="Group 2"/>
          <p:cNvGraphicFramePr>
            <a:graphicFrameLocks noGrp="1"/>
          </p:cNvGraphicFramePr>
          <p:nvPr/>
        </p:nvGraphicFramePr>
        <p:xfrm>
          <a:off x="34925" y="44450"/>
          <a:ext cx="9074150" cy="6552884"/>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a:t>
                      </a:r>
                      <a:r>
                        <a:rPr kumimoji="0" lang="en-US" sz="3600" b="0" i="0" u="sng" strike="noStrike" cap="none" normalizeH="0" baseline="0">
                          <a:ln>
                            <a:noFill/>
                          </a:ln>
                          <a:solidFill>
                            <a:srgbClr val="FF9933"/>
                          </a:solidFill>
                          <a:effectLst/>
                          <a:latin typeface="Arial" charset="0"/>
                          <a:cs typeface="Times New Roman" pitchFamily="18" charset="0"/>
                        </a:rPr>
                        <a:t>110:4-6</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اقسم الرب ولن يندم.انت كاهن الى الابد على رتبة ملكي صادق يدين بين الامم.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الرب عن يمينك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الطريق لذلك يرفع الراس.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110:4-6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Le Seigneur l'a juré, il ne s'en repentira pas: Tu es prêtre pour toujours, à la manière de Melkisédeq.</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Le Seigneur est à ta droite,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aussi, relève-t-il la tête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has sworn and will not relent, You are a priest forever according to the order of Melchizedek.'‘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 Lord is at Your right hand;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He shall execute the heads of many countries.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42893" name="Rectangle 13"/>
          <p:cNvSpPr>
            <a:spLocks noGrp="1" noChangeArrowheads="1"/>
          </p:cNvSpPr>
          <p:nvPr>
            <p:ph type="ctrTitle"/>
          </p:nvPr>
        </p:nvSpPr>
        <p:spPr/>
        <p:txBody>
          <a:bodyPr/>
          <a:lstStyle/>
          <a:p>
            <a:r>
              <a:rPr lang="en-US" sz="1000" dirty="0"/>
              <a:t>5pm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43906" name="Group 2"/>
          <p:cNvGraphicFramePr>
            <a:graphicFrameLocks noGrp="1"/>
          </p:cNvGraphicFramePr>
          <p:nvPr/>
        </p:nvGraphicFramePr>
        <p:xfrm>
          <a:off x="34925" y="44450"/>
          <a:ext cx="9001125" cy="6844032"/>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fr-CA" sz="3200" b="0" i="0" u="sng" strike="noStrike" cap="none" normalizeH="0" baseline="0">
                          <a:ln>
                            <a:noFill/>
                          </a:ln>
                          <a:solidFill>
                            <a:srgbClr val="FF9933"/>
                          </a:solidFill>
                          <a:effectLst/>
                          <a:latin typeface="Arial" charset="0"/>
                          <a:cs typeface="Arial" charset="0"/>
                        </a:rPr>
                        <a:t>6 : 17 - 23</a:t>
                      </a: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Luc 6 : 17 - 23</a:t>
                      </a:r>
                      <a:endParaRPr kumimoji="0" lang="en-US"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Descendant avec eux, il s'arrêta sur un endroit plat avec une grande foule de ses disciples et une grande multitude du peuple de toute la Judée, de Jérusalem et du littoral de Tyr et de Sidon; ils étaient venus pour l'entendre et se faire guérir de leurs maladies;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6:17-23</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43917" name="Rectangle 13"/>
          <p:cNvSpPr>
            <a:spLocks noGrp="1" noChangeArrowheads="1"/>
          </p:cNvSpPr>
          <p:nvPr>
            <p:ph type="ctrTitle"/>
          </p:nvPr>
        </p:nvSpPr>
        <p:spPr/>
        <p:txBody>
          <a:bodyPr/>
          <a:lstStyle/>
          <a:p>
            <a:r>
              <a:rPr lang="en-US" sz="1000" dirty="0"/>
              <a:t>5m</a:t>
            </a:r>
          </a:p>
        </p:txBody>
      </p:sp>
    </p:spTree>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44930" name="Group 2"/>
          <p:cNvGraphicFramePr>
            <a:graphicFrameLocks noGrp="1"/>
          </p:cNvGraphicFramePr>
          <p:nvPr/>
        </p:nvGraphicFramePr>
        <p:xfrm>
          <a:off x="34925" y="115888"/>
          <a:ext cx="9074150" cy="6770880"/>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 19 et toute la foule cherchait à le toucher, parce qu'une force sortait de lui et les guérissait tous.20 Alors, levant les yeux sur ses disciples, Jésus dit: "Heureux, vous les pauvres: le Royaume de Dieu est à 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45954" name="Group 2"/>
          <p:cNvGraphicFramePr>
            <a:graphicFrameLocks noGrp="1"/>
          </p:cNvGraphicFramePr>
          <p:nvPr/>
        </p:nvGraphicFramePr>
        <p:xfrm>
          <a:off x="34925" y="115888"/>
          <a:ext cx="9074150" cy="630040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ستضحكون.طوباكم اذا ابغضكم الناس واذا افرزوكم وعيّروكم واخرجوا اسمكم كشرير من اجل ابن الانسان.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72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72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72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46978" name="Group 2"/>
          <p:cNvGraphicFramePr>
            <a:graphicFrameLocks noGrp="1"/>
          </p:cNvGraphicFramePr>
          <p:nvPr/>
        </p:nvGraphicFramePr>
        <p:xfrm>
          <a:off x="34925" y="115888"/>
          <a:ext cx="9001125" cy="6194426"/>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0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04800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04800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04800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050" name="Group 2"/>
          <p:cNvGraphicFramePr>
            <a:graphicFrameLocks noGrp="1"/>
          </p:cNvGraphicFramePr>
          <p:nvPr/>
        </p:nvGraphicFramePr>
        <p:xfrm>
          <a:off x="34925" y="44450"/>
          <a:ext cx="9074150" cy="668248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a:t>
                      </a:r>
                      <a:r>
                        <a:rPr kumimoji="0" lang="ar-EG" sz="3200" b="0" i="0" u="sng" strike="noStrike" cap="none" normalizeH="0" baseline="0">
                          <a:ln>
                            <a:noFill/>
                          </a:ln>
                          <a:solidFill>
                            <a:srgbClr val="FF9900"/>
                          </a:solidFill>
                          <a:effectLst/>
                          <a:latin typeface="Arial" charset="0"/>
                          <a:cs typeface="Arial" charset="0"/>
                        </a:rPr>
                        <a:t>تيطس</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a:t>
                      </a:r>
                      <a:r>
                        <a:rPr kumimoji="0" lang="fr-FR" sz="3200" b="0" i="0" u="sng" strike="noStrike" cap="none" normalizeH="0" baseline="0">
                          <a:ln>
                            <a:noFill/>
                          </a:ln>
                          <a:solidFill>
                            <a:srgbClr val="FF9900"/>
                          </a:solidFill>
                          <a:effectLst/>
                          <a:latin typeface="Arial" charset="0"/>
                          <a:cs typeface="Arial" charset="0"/>
                        </a:rPr>
                        <a:t>3:10 - 4:1-22</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 فقد تبعت تعليمي وسيرتي وقصدي وايماني واناتي ومحبتي وصبري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واضطهاداتي وآلامي مثل ما اصابني في انطاكية وايقونية ولسترة.</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2 Timothée 3:10 - 4:1-22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Mais toi, tu m'as suivi avec empressement dans l'enseignement, la conduite, les projets, la foi, la patience, l'amour, la persévérance,11 les persécutions, les souffrances que j'ai connues à Antioche, à Iconium, à Lystres.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2Timothy 3:10-17&amp; 4:1-22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you have carefully followed my doctrine, manner of life, purpose, faith, longsuffering, love, perseverance, 11 persecutions, afflictions, which happened to me at Antioch, at Iconium, at Lystra--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50061" name="Rectangle 13"/>
          <p:cNvSpPr>
            <a:spLocks noGrp="1" noChangeArrowheads="1"/>
          </p:cNvSpPr>
          <p:nvPr>
            <p:ph type="ctrTitle"/>
          </p:nvPr>
        </p:nvSpPr>
        <p:spPr/>
        <p:txBody>
          <a:bodyPr/>
          <a:lstStyle/>
          <a:p>
            <a:r>
              <a:rPr lang="en-US" sz="1000"/>
              <a:t>5p</a:t>
            </a:r>
          </a:p>
        </p:txBody>
      </p:sp>
    </p:spTree>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1074" name="Group 2"/>
          <p:cNvGraphicFramePr>
            <a:graphicFrameLocks noGrp="1"/>
          </p:cNvGraphicFramePr>
          <p:nvPr/>
        </p:nvGraphicFramePr>
        <p:xfrm>
          <a:off x="34925" y="44450"/>
          <a:ext cx="9074150" cy="59785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ايّة اضطهادات احتملت.ومن الجميع انقذني الرب.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وجميع الذين يريدون ان يعيشوا بالتقوى في المسيح يسوع يضطهدون.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Quelles persécutions j'ai subies! Et de toutes le Seigneur m'a délivré! 12 D'ailleurs tous ceux qui veulent vivre avec piété dans le Christ Jésus seront persécutés.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out of them all the Lord delivered me. 12 Yes, and all who desire to live godly in Christ Jesus will suffer persecution.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2098" name="Group 2"/>
          <p:cNvGraphicFramePr>
            <a:graphicFrameLocks noGrp="1"/>
          </p:cNvGraphicFramePr>
          <p:nvPr/>
        </p:nvGraphicFramePr>
        <p:xfrm>
          <a:off x="34925" y="44450"/>
          <a:ext cx="9074150" cy="653923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الناس الاشرار المزوّرين سيتقدمون الى اردأ مضلّين ومضلّين.</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 فاثبت على ما تعلمت وايقنت عارفا ممن تعلمت. وانك منذ الطفولية تعرف الكتب المقدسة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Quant aux hommes  mauvais et aux imposteurs, ils progresseront dans le mal, trompant les autres et trompés eux-mêmes.14 Mais toi, demeure ferme dans ce que tu as appris et accepté comme certain: tu sais de qui tu l'as appris. 15 Depuis ta tendre enfance tu connais les Saintes Écritures;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evil men and impostors will grow worse and worse, deceiving and being deceived. 14 But you must continue in the things which you have learned and been assured of, knowing from whom you have learned them, 15 and that from childhood you have known the Holy Scriptures,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3122" name="Group 2"/>
          <p:cNvGraphicFramePr>
            <a:graphicFrameLocks noGrp="1"/>
          </p:cNvGraphicFramePr>
          <p:nvPr/>
        </p:nvGraphicFramePr>
        <p:xfrm>
          <a:off x="34925" y="44450"/>
          <a:ext cx="9074150" cy="591744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القادرة ان تحكّمك للخلاص بالايمان الذي في المسيح يسوع. كل الكتاب هو موحى به من الله ونافع للتعليم والتوبيخ للتقويم والتأديب الذي في البر</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elles ont le pouvoir de te communiquer la sagesse qui conduit au salut par la foi qui est dans le Christ Jésus.16 Toute Écriture est inspirée de Dieu et utile pour enseigner,pour réfuter, pour redresser, pour éduquer dans la</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justice,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which are able to make you wise for salvation through faith which is in Christ Jesus. 16 All Scripture is given by inspiration of God, and is profitable for doctrine, for reproof, for correction, for instruction in righteousness,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4146" name="Group 2"/>
          <p:cNvGraphicFramePr>
            <a:graphicFrameLocks noGrp="1"/>
          </p:cNvGraphicFramePr>
          <p:nvPr/>
        </p:nvGraphicFramePr>
        <p:xfrm>
          <a:off x="107950" y="115888"/>
          <a:ext cx="8928100" cy="5945125"/>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يكون انسان الله كاملا متأهبا لكل عمل صالح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انا اناشدك اذا امام الله والرب يسوع المسيح العتيد ان يدين الاحياء والاموات عند ظهوره وملكوته</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afin que l'homme de Dieu soit accompli, équipé pour toute oeuvre bonne.1 Je t'adjure en présence de Dieu et du Christ Jésus, qui viendra juger les vivants et les morts, au nom de sa manifestation et de son Règne: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that the man of God may be complete, thoroughly equipped for every good work.	1I charge you therefore before God and the Lord Jesus Christ, who will judge the living and the dead at His appearing and His kingdom: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5170" name="Group 2"/>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اكرز بالكلمة اعكف على ذلك في وقت مناسب وغير مناسب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وبّخ انتهر عظ بكل اناة وتعليم.</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proclame la Parole, insiste à temps et à contretemps, reprends, menace, exhorte, toujours avec patience et souci d'enseigner.</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Preach the word! Be ready in season and out of season. Convince, rebuke, exhort, with all longsuffering and teaching.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6194" name="Group 2"/>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سيكون وقت لا يحتملون فيه التعليم الصحيح بل حسب شهواتهم الخاصة يجمعون لهم معلّمين مستحكة مسامعهم</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3</a:t>
                      </a:r>
                      <a:r>
                        <a:rPr kumimoji="0" lang="fr-FR" sz="2800" b="0" i="0" u="none" strike="noStrike" cap="none" normalizeH="0" baseline="0">
                          <a:ln>
                            <a:noFill/>
                          </a:ln>
                          <a:solidFill>
                            <a:schemeClr val="bg1"/>
                          </a:solidFill>
                          <a:effectLst/>
                          <a:latin typeface="Arial" charset="0"/>
                          <a:cs typeface="Arial" charset="0"/>
                        </a:rPr>
                        <a:t> Viendra un temps, en effet, où certains ne supporteront plus la saine doctrine, mais, au gré de leurs propres désirs et l'oreille leur démangeant, s'entoureront de quantité de maîtres.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the time will come when they will not endure sound doctrine, but according to their own desires, because they have itching ears, they will heap up for themselves teachers;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7218" name="Group 2"/>
          <p:cNvGraphicFramePr>
            <a:graphicFrameLocks noGrp="1"/>
          </p:cNvGraphicFramePr>
          <p:nvPr/>
        </p:nvGraphicFramePr>
        <p:xfrm>
          <a:off x="34925" y="115888"/>
          <a:ext cx="9074150" cy="67985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فيصرفون مسامعهم عن الحق وينحرفون الى الخرافات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انت فاصح في كل شيء.احتمل المشقات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اعمل عمل المبشر.تمم خدمتك فاني انا الآن اسكب سكيبا ووقت انحلالي قد حضر</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Ils détourneront leurs oreilles de la vérité, vers les fables ils se retourneront.5 Mais toi cependant, sois sobre en toutes choses, supporte la souffrance, fais oeuvre d'évangéliste, remplis ton ministère.6 Pour moi, voici que je suis déjà offert en libation et le temps de mon départ est arrivé.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they will turn their ears away from the truth, and be turned aside to fables. 5 But you be watchful in all things, endure afflictions, do the work of an evangelist, fulfill your ministry. 6 For I am already being poured out as a drink offering, and the time of my departure is at hand.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8242" name="Group 2"/>
          <p:cNvGraphicFramePr>
            <a:graphicFrameLocks noGrp="1"/>
          </p:cNvGraphicFramePr>
          <p:nvPr/>
        </p:nvGraphicFramePr>
        <p:xfrm>
          <a:off x="34925" y="115888"/>
          <a:ext cx="9074150" cy="637184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جاهدت الجهاد الحسن اكملت السعي حفظت الايمان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واخيرا قد وضع لي اكليل البر الذي يهبه لي في ذلك اليوم الرب الديان العادل وليس لي فقط بل لجميع الذين يحبون ظهوره ايضا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J'ai combattu le beau combat, j'ai achevé ma course, j'ai gardé la foi. 8 Dès maintenant m'est réservée la couronne de justice qu'en retour me donnera le Seigneur, en ce Jour-là, lui le juste juge; et non seulement à moi, mais à tous ceux qui auront aimé sa manifestation.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I have fought the good fight, I have finished the race, I have kept the faith. 8 Finally, there is laid up for me the crown of righteousness, which the Lord, the righteous Judge, will give to me on that Day, and not to me only but also to all who have loved His appearing.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9266" name="Group 2"/>
          <p:cNvGraphicFramePr>
            <a:graphicFrameLocks noGrp="1"/>
          </p:cNvGraphicFramePr>
          <p:nvPr/>
        </p:nvGraphicFramePr>
        <p:xfrm>
          <a:off x="34925" y="44450"/>
          <a:ext cx="9074150" cy="690499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بادر ان تجيء اليّ سريعا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ديماس قد تركني اذ احب العالم الحاضر وذهب الى تسالونيكي وكريسكيس الى غلاطية وتيطس الى دلماطية. لوقا وحده معي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خذ مرقس واحضره معك لانه نافع لي للخدمة.</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Efforce-toi de venir me rejoindre au plus vite.10 Car Démas m'a abandonné par amour pour le monde présent. Il est parti pour Thessalonique, Crescens pour la Galatie, Tite pour la Dalmatie.11 Luc seul est avec moi. Prends Marc et amène-le avec toi, car il m'est précieux pour le ministère.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Be diligent to come to me quickly; 10 for Demas has forsaken me, having loved this present world, and has departed for Thessalonica-- Crescens for Galatia, Titus for Dalmatia. 11 Only Luke is with me. Get Mark and bring him with you, for he is useful to me for ministry.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60290" name="Group 2"/>
          <p:cNvGraphicFramePr>
            <a:graphicFrameLocks noGrp="1"/>
          </p:cNvGraphicFramePr>
          <p:nvPr/>
        </p:nvGraphicFramePr>
        <p:xfrm>
          <a:off x="34925" y="115888"/>
          <a:ext cx="9074150" cy="651630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تيخيكس فقد ارسلته الى افسس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الرداء الذي تركته في ترواس عند كاربس احضره متى جئت والكتب ايضا ولا سيما الرقوق.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اسكندر النحّاس اظهر لي شرورا كثيرة.ليجازه الرب حسب اعماله.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J'ai envoyé Tychique à Ephèse.13 Le manteau que j'ai laissé à Troas chez Carpos, apporte-le en venant, ainsi que les livres, surtout les parchemins. 14 Alexandre le fondeur a fait preuve de beaucoup de méchanceté à mon égard. Le Seigneur lui rendra selon ses oeuvres.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And Tychicus I have sent to Ephesus. 13 Bring the cloak that I left with Carpus at Troas when you come-- and the books, especially the parchments. 14 Alexander the coppersmith did me much harm. May the Lord repay him according to his works.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61314" name="Group 2"/>
          <p:cNvGraphicFramePr>
            <a:graphicFrameLocks noGrp="1"/>
          </p:cNvGraphicFramePr>
          <p:nvPr/>
        </p:nvGraphicFramePr>
        <p:xfrm>
          <a:off x="34925" y="115888"/>
          <a:ext cx="9074150" cy="6267451"/>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201771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فاحتفظ منه انت ايضا لانه قاوم اقوالنا جدا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احتجاجي الاول لم يحضر احد معي بل الجميع تركوني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يحسب عليهم.</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Toi aussi, prends garde à lui, car il s'est violemment opposé à nos paroles.16 La première fois que j'ai présenté ma défense, personne ne m'a assisté, tous m'ont abandonné. Qu'il ne leur en soit pas tenu rigueur.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You also must beware of him, for he has greatly resisted our words. 16 At my first defense no one stood with me, but all forsook me. May it not be charged against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62338" name="Group 2"/>
          <p:cNvGraphicFramePr>
            <a:graphicFrameLocks noGrp="1"/>
          </p:cNvGraphicFramePr>
          <p:nvPr/>
        </p:nvGraphicFramePr>
        <p:xfrm>
          <a:off x="34925" y="115888"/>
          <a:ext cx="9074150" cy="58340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الرب وقف معي وقواني لكي تتم بي الكرازة ويسمع جميع الامم فأنقذت من فم الاسد.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وسينقذني الرب من كل عمل رديء ويخلّصني لملكوته السماوي.</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Le Seigneur, lui, m'a assisté; il m'a revêtu de force; afin que par moi le message fût pleinement proclamé et qu'il fût entendu de tous les païens. Et j'ai été délivré de la gueule du lion!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the Lord stood with me and strengthened me, so that the message might be preached fully through me, and that all the Gentiles might hear. And I was delivered out of the mouth of the lion.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63362" name="Group 2"/>
          <p:cNvGraphicFramePr>
            <a:graphicFrameLocks noGrp="1"/>
          </p:cNvGraphicFramePr>
          <p:nvPr/>
        </p:nvGraphicFramePr>
        <p:xfrm>
          <a:off x="34925" y="115888"/>
          <a:ext cx="9074150" cy="677088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له المجد الى دهر الدهور.آمين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سلم على فرسكا واكيلا وبيت انيسيفورس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اراستس بقي في كورنثوس.واما تروفيمس فتركته في ميليتس مريضا.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 Seigneur me délivrera de toute entreprise perverse et me sauvera pour son Royaume céleste. A lui la gloire dans les siècles des siècles, Amen.19 Salue Prisca et Aquilas, ainsi que la famille d'Oniséphore. Eraste est demeuré à Corinthe. J'ai laissé Trophime malade à Milet.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the Lord will deliver me from every evil work and preserve me for His heavenly kingdom. To Him be glory forever and ever. Amen! 19 Greet Prisca and Aquila, and the household of Onesiphorus. 20 Erastus stayed in Corinth, but Trophimus I have left in Miletus sick.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64386" name="Group 2"/>
          <p:cNvGraphicFramePr>
            <a:graphicFrameLocks noGrp="1"/>
          </p:cNvGraphicFramePr>
          <p:nvPr/>
        </p:nvGraphicFramePr>
        <p:xfrm>
          <a:off x="34925" y="115888"/>
          <a:ext cx="9074150" cy="6627877"/>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بادر ان تجيء قبل الشتاء.يسلم عليك افبولس وبوديس ولينس وكلافدية والاخوة جميعا. الرب يسوع المسيح مع روحك.النعمة معكم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Efforce-toi de venir avant l'hiver. Tu as le salut d'Eybule, de Pudens, de Lin, de Claudia et de tous les frères.22 Le Seigneur soit avec ton Esprit. La grâce soit avec vous tous.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Do your utmost to come before winter. Eubulus greets you, as well as Pudens, Linus, Claudia, and all the brethren. 22 The Lord Jesus Christ be with your spirit. Grace be with you. Amen.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541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643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06643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06643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68482" name="Group 2"/>
          <p:cNvGraphicFramePr>
            <a:graphicFrameLocks noGrp="1"/>
          </p:cNvGraphicFramePr>
          <p:nvPr/>
        </p:nvGraphicFramePr>
        <p:xfrm>
          <a:off x="34925" y="44450"/>
          <a:ext cx="9074150" cy="644950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الكاثوليكون من رسالة </a:t>
                      </a:r>
                      <a:r>
                        <a:rPr kumimoji="0" lang="ar-SA" sz="3600" b="0" i="0" u="sng" strike="noStrike" cap="none" normalizeH="0" baseline="0">
                          <a:ln>
                            <a:noFill/>
                          </a:ln>
                          <a:solidFill>
                            <a:srgbClr val="FF9900"/>
                          </a:solidFill>
                          <a:effectLst/>
                          <a:latin typeface="Arial" charset="0"/>
                          <a:cs typeface="Arial" charset="0"/>
                        </a:rPr>
                        <a:t>بطرس الرسول</a:t>
                      </a:r>
                      <a:r>
                        <a:rPr kumimoji="0" lang="ar-EG" sz="3600" b="0" i="0" u="sng" strike="noStrike" cap="none" normalizeH="0" baseline="0">
                          <a:ln>
                            <a:noFill/>
                          </a:ln>
                          <a:solidFill>
                            <a:srgbClr val="FF9900"/>
                          </a:solidFill>
                          <a:effectLst/>
                          <a:latin typeface="Arial" charset="0"/>
                          <a:cs typeface="Arial" charset="0"/>
                        </a:rPr>
                        <a:t> الأولى </a:t>
                      </a:r>
                      <a:r>
                        <a:rPr kumimoji="0" lang="ar-SA" sz="3600" b="0"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00"/>
                          </a:solidFill>
                          <a:effectLst/>
                          <a:latin typeface="Arial" charset="0"/>
                          <a:cs typeface="Arial" charset="0"/>
                        </a:rPr>
                        <a:t>(</a:t>
                      </a:r>
                      <a:r>
                        <a:rPr kumimoji="0" lang="fr-FR" sz="3600" b="0" i="0" u="sng" strike="noStrike" cap="none" normalizeH="0" baseline="0">
                          <a:ln>
                            <a:noFill/>
                          </a:ln>
                          <a:solidFill>
                            <a:srgbClr val="FF9900"/>
                          </a:solidFill>
                          <a:effectLst/>
                          <a:latin typeface="Arial" charset="0"/>
                          <a:cs typeface="Arial" charset="0"/>
                        </a:rPr>
                        <a:t>5 : 1 - 14</a:t>
                      </a:r>
                      <a:r>
                        <a:rPr kumimoji="0" lang="ar-EG" sz="3600" b="0" i="0" u="sng" strike="noStrike" cap="none" normalizeH="0" baseline="0">
                          <a:ln>
                            <a:noFill/>
                          </a:ln>
                          <a:solidFill>
                            <a:srgbClr val="FF9900"/>
                          </a:solidFill>
                          <a:effectLst/>
                          <a:latin typeface="Arial" charset="0"/>
                          <a:cs typeface="Arial" charset="0"/>
                        </a:rPr>
                        <a:t>)</a:t>
                      </a:r>
                      <a:endParaRPr kumimoji="0" lang="en-US"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اطلب الى الشيوخ الذين بينكم انا الشيخ رفيقهم والشاهد لآلام المسيح وشريك المجد العتيد ان يعلن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1 Pierre 5 : 1 - 14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J'exhorte donc les anciens qui sont parmi vous, moi qui suis ancien avec eux et témoin des souffrances du Christ, moi qui ai part à la gloire qui va être révélée: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5:1-14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elders who are among you I exhort, I who am a fellow elder and a witness of the sufferings of Christ, and also a partaker of the glory that will be revealed: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68493" name="Rectangle 13"/>
          <p:cNvSpPr>
            <a:spLocks noGrp="1" noChangeArrowheads="1"/>
          </p:cNvSpPr>
          <p:nvPr>
            <p:ph type="ctrTitle"/>
          </p:nvPr>
        </p:nvSpPr>
        <p:spPr/>
        <p:txBody>
          <a:bodyPr/>
          <a:lstStyle/>
          <a:p>
            <a:r>
              <a:rPr lang="en-US" sz="1000"/>
              <a:t>5c</a:t>
            </a:r>
          </a:p>
        </p:txBody>
      </p:sp>
    </p:spTree>
  </p:cSld>
  <p:clrMapOvr>
    <a:masterClrMapping/>
  </p:clrMapOvr>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69506" name="Group 2"/>
          <p:cNvGraphicFramePr>
            <a:graphicFrameLocks noGrp="1"/>
          </p:cNvGraphicFramePr>
          <p:nvPr/>
        </p:nvGraphicFramePr>
        <p:xfrm>
          <a:off x="34925" y="44450"/>
          <a:ext cx="9074150" cy="644328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ارعوا رعية الله التي بينكم نظّارا لا عن اضطرار بل بالاختيار ولا لربح قبيح بل بنشاط. ولا كمن يسود على الانصبة بل صائرين امثلة للرعية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paissez le troupeau de Dieu qui vous est confié, en veillant sur lui non par contrainte, mais de bon gré, selon Dieu; non par cupidité, mais par dévouement.3 N'exercez pas un pouvoir autoritaire sur ceux qui vous sont échus en partage, mais devenez les modèles du troupeau.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Shepherd the flock of God which is among you, serving as overseers, not by compulsion but willingly, not for dishonest gain but eagerly; 3 nor as being lords over those entrusted to you, but being examples to the flock;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70530" name="Group 2"/>
          <p:cNvGraphicFramePr>
            <a:graphicFrameLocks noGrp="1"/>
          </p:cNvGraphicFramePr>
          <p:nvPr/>
        </p:nvGraphicFramePr>
        <p:xfrm>
          <a:off x="34925" y="44450"/>
          <a:ext cx="9074150" cy="690499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ظهر رئيس الرعاة تنالون اكليل المجد الذي لا يبلى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كذلك ايها الاحداث اخضعوا للشيوخ وكونوا جميعا خاضعين بعضكم لبعض وتسربلوا بالتواضع لان الله يقاوم المستكبرين واما المتواضعون فيعطيهم نعمة.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Et quand paraîtra le souverain berger, vous recevrez la couronne de gloire qui ne se flétrit pas.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5 De même,jeunes gens, soyez soumis aux anciens.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Et tous, dans vos rapports mutuels, revêtez-vous d'humilité, car Dieu s'oppose aux orgueilleux, mais aux humbles il accorde sa grâce.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when the Chief Shepherd appears, you will receive the crown of glory that does not fade away. 5 Likewise you younger people, submit yourselves to your elders. Yes, all of you be submissive to one another, and be clothed with humility, for God resists the proud, but gives grace to the humble.''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71554" name="Group 2"/>
          <p:cNvGraphicFramePr>
            <a:graphicFrameLocks noGrp="1"/>
          </p:cNvGraphicFramePr>
          <p:nvPr/>
        </p:nvGraphicFramePr>
        <p:xfrm>
          <a:off x="34925" y="44450"/>
          <a:ext cx="9074150" cy="687000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فتواضعوا تحت يد الله القوية لكي يرفعكم في حينه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ملقين كل همكم عليه لانه هو يعتني بكم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اصحوا واسهروا لان ابليس خصمكم كأسد زائر يجول ملتمسا من يبتلعه هو.</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Humiliez-vous donc sous la main puissante de Dieu, afin qu'il vous élève au moment fixé;7 déchargez-vous sur lui de tous vos soucis, car il prend soin de vous. 8 Soyez sobres, veillez! Votre adversaire, le diable, comme un lion rugissant, rôde, cherchant qui dévorer.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Therefore humble yourselves under the mighty hand of God, that He may exalt you in due time, 7 casting all your care upon Him, for He cares for you. 8 Be sober, be vigilant; because your adversary the devil walks about like a roaring lion, seeking whom he may devour.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72578" name="Group 2"/>
          <p:cNvGraphicFramePr>
            <a:graphicFrameLocks noGrp="1"/>
          </p:cNvGraphicFramePr>
          <p:nvPr/>
        </p:nvGraphicFramePr>
        <p:xfrm>
          <a:off x="34925" y="44450"/>
          <a:ext cx="9074150" cy="68470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فقاوموه راسخين في الايمان عالمين ان نفس هذه الآلام تجرى على اخوتكم الذين في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واله كل نعمة الذي دعانا الى مجده الابدي في المسيح يسوع بعدما تألمتم يسيرا هو يكملكم ويثبتكم ويقويكم ويمكنكم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Résistez-lui, fermes dans la foi, sachant que les mêmes souffrances sont réservées à vos frères, dans le monde.10 Le Dieu de toute grâce, qui vous a appelés à sa gloire éternelle en Christ, vous rétablira lui-même après que vous aurez souffert un peu de temps; il vous affermira, vous fortifiera, vous rendra inébranlables.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Resist him, steadfast in the faith, knowing that the same sufferings are experienced by your brotherhood in the world. 10 But may the God of all grace, who called us to His eternal glory by Christ Jesus, after you have suffered a while, perfect, establish, strengthen, and settle you.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73602" name="Group 2"/>
          <p:cNvGraphicFramePr>
            <a:graphicFrameLocks noGrp="1"/>
          </p:cNvGraphicFramePr>
          <p:nvPr/>
        </p:nvGraphicFramePr>
        <p:xfrm>
          <a:off x="34925" y="44450"/>
          <a:ext cx="9074150" cy="6102669"/>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 المجد والسلطان الى ابد الآبدين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  بيد سلوانس الاخ الامين كما اظن كتبت اليكم بكلمات قليلة واعظا وشاهدا ان هذه هي نعمة الله الحقيقية التي فيها تقومون.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11A lui la domination pour les siècles! Amen.12 Je vous ai écrit ces quelques mots par Silvain, que je considère comme un frère fidèle, pour vous exhorter et vous attester que c'est à la véritable grâce de Dieu que vous êtes attachés.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To Him be the glory and the dominion forever and ever. Amen. 12 By Silvanus, our faithful brother as I consider him, I have written to you briefly, exhorting and testifying that this is the true grace of God in which you stand.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74626" name="Group 2"/>
          <p:cNvGraphicFramePr>
            <a:graphicFrameLocks noGrp="1"/>
          </p:cNvGraphicFramePr>
          <p:nvPr/>
        </p:nvGraphicFramePr>
        <p:xfrm>
          <a:off x="34925" y="44450"/>
          <a:ext cx="9074150" cy="56165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تسلم عليكم التي في بابل المختارة معكم ومرقس ابني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سلموا بعضكم على بعض بقبلة المحبة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سلام لكم جميعكم الذين في المسيح يسوع.آمين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La communauté des élus qui est à Babylone vous salue, ainsi que Marc, mon fils.14 Saluez-vous les uns les autres d'un baiser fraternel. Paix à vous tous qui êtes en Christ.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She who is in Babylon, elect together with you, greets you; and so does Mark my son. 14 Greet one another with a kiss of love. Peace to you all who are in Christ Jesus. Amen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565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7017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667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0766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07667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07667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78722" name="Group 2"/>
          <p:cNvGraphicFramePr>
            <a:graphicFrameLocks noGrp="1"/>
          </p:cNvGraphicFramePr>
          <p:nvPr/>
        </p:nvGraphicFramePr>
        <p:xfrm>
          <a:off x="34925" y="44450"/>
          <a:ext cx="9074150" cy="670992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ميليتس ارسل الى افسس واستدعى قسوس الكنيسة</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جاءوا اليه قال لهم انتم تعلمون من اول يوم دخلت اسيا كيف كنت معكم كل الزمان.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 Milet, Paul fit convoquer les anciens de l'Église d'Éphèse.18 Quand il l'eurent rejoint, il leur déclara: "Vous savez quelle a toujours été ma conduite à votre égard depuis le jour de mon arrivée en Asie.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From Miletus he sent to Ephesus and called for the elders of the church. 18 And when they had come to him, he said to them: You know, from the first day that I came to Asia, in what manner I always lived among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78733" name="Rectangle 13"/>
          <p:cNvSpPr>
            <a:spLocks noGrp="1" noChangeArrowheads="1"/>
          </p:cNvSpPr>
          <p:nvPr>
            <p:ph type="ctrTitle"/>
          </p:nvPr>
        </p:nvSpPr>
        <p:spPr/>
        <p:txBody>
          <a:bodyPr/>
          <a:lstStyle/>
          <a:p>
            <a:r>
              <a:rPr lang="en-US" sz="1000"/>
              <a:t>5a</a:t>
            </a:r>
          </a:p>
        </p:txBody>
      </p:sp>
    </p:spTree>
  </p:cSld>
  <p:clrMapOvr>
    <a:masterClrMapping/>
  </p:clrMapOvr>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79746" name="Group 2"/>
          <p:cNvGraphicFramePr>
            <a:graphicFrameLocks noGrp="1"/>
          </p:cNvGraphicFramePr>
          <p:nvPr/>
        </p:nvGraphicFramePr>
        <p:xfrm>
          <a:off x="34925" y="115888"/>
          <a:ext cx="9074150" cy="60895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اخدم الرب بكل تواضع ودموع كثيرة وبتجارب اصابتني بمكايد اليهود.  كيف لم أؤخر شيئا من الفوائد الا واخبرتكم وعلمتكم به جهرا وفي كل بيت.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servi le Seigneur en toute humilité, dans les larmes et au milieu des épreuves que m'ont valu les complots des Juifs.20 Je n'ai rien négligé de ce qui pouvait vous être utile; au contraire, j'ai prêché, je vous ai instruits, en public comme en privé;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serving the Lord with all humility, with many tears and trials which happened to me by the plotting of the Jews; 20 how I kept back nothing that was helpful, but proclaimed it to you, and taught you publicly and from house to house,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0770" name="Group 2"/>
          <p:cNvGraphicFramePr>
            <a:graphicFrameLocks noGrp="1"/>
          </p:cNvGraphicFramePr>
          <p:nvPr/>
        </p:nvGraphicFramePr>
        <p:xfrm>
          <a:off x="34925" y="115888"/>
          <a:ext cx="9074150" cy="597852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شاهدا لليهود واليونانيين بالتوبة الى الله والايمان الذي بربنا يسوع المسيح. والآن ها انا اذهب الى اورشليم مقيدا بالروح لا اعلم ماذا يصادفني هناك.</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mon témoignage appelait et les Juifs et les Grecs à se convertir à Dieu et à croire en notre Seigneur Jésus.22 Maintenant, prisonnier de l'Esprit, me voici en route pour Jérusalem; je ne sais pas quel y sera mon sort,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testifying to Jews, and also to Greeks, repentance toward God and faith toward our Lord Jesus Christ. 22 And see, now I go bound in the spirit to Jerusalem, not knowing the things that will happen to me there,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1794" name="Group 2"/>
          <p:cNvGraphicFramePr>
            <a:graphicFrameLocks noGrp="1"/>
          </p:cNvGraphicFramePr>
          <p:nvPr/>
        </p:nvGraphicFramePr>
        <p:xfrm>
          <a:off x="34925" y="115888"/>
          <a:ext cx="9074150" cy="590391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ان الروح القدس يشهد في كل مدينة قائلا ان وثقا وشدائد تنتظرني.</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mais en tout cas, l'Esprit Saint me l'atteste de ville en ville, chaînes et détresses m'y attendent.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except that the Holy Spirit testifies in every city, saying that chains and tribulations await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2818" name="Group 2"/>
          <p:cNvGraphicFramePr>
            <a:graphicFrameLocks noGrp="1"/>
          </p:cNvGraphicFramePr>
          <p:nvPr/>
        </p:nvGraphicFramePr>
        <p:xfrm>
          <a:off x="34925" y="115888"/>
          <a:ext cx="9074150" cy="56181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ولكنني لست احتسب لشيء ولا نفسي ثمينة عندي حتى اتمم بفرح سعيي والخدمة التي اخذتها من الرب يسوع لاشهد ببشارة نعمة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Je n'attache d'ailleurs vraiment aucun prix à ma propre vie; mon but, c'est de mener à bien ma course et le service que le Seigneur Jésus m'a confié: rendre témoignage à l'Évangile de la grâce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none of these things move me; nor do I count my life dear to myself, so that I may finish my race with joy, and the ministry which I received from the Lord Jesus, to testify to the gospel of the grace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3842" name="Group 2"/>
          <p:cNvGraphicFramePr>
            <a:graphicFrameLocks noGrp="1"/>
          </p:cNvGraphicFramePr>
          <p:nvPr/>
        </p:nvGraphicFramePr>
        <p:xfrm>
          <a:off x="34925" y="115888"/>
          <a:ext cx="9074150" cy="67708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ها انا اعلم انكم لا ترون وجهي ايضا انتم جميعا الذين مررت بينكم كارزا بملكوت الله. لذلك أشهدكم اليوم هذا اني بريء من دم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لاني لم أؤخر ان اخبركم بكل مشورة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Désormais, je le sais bien, voici que vous ne reverrez plus mon visage, 26 vous tous parmi lesquels j'ai passé en proclamant le Règne. Je peux donc l'attester aujourd'hui devant vous: je suis pur du sang de tous. 27 Je n'ai vraiment rien négligé: au contraire, c'est le plan de Dieu tout entier que je vous ai annoncé.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indeed, now I know that you all, among whom I have gone preaching the kingdom of God, will see my face no more. 26 Therefore I testify to you this day that I am innocent of the blood of all men. 27 For I have not shunned to declare to you the whole counsel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4866" name="Group 2"/>
          <p:cNvGraphicFramePr>
            <a:graphicFrameLocks noGrp="1"/>
          </p:cNvGraphicFramePr>
          <p:nvPr/>
        </p:nvGraphicFramePr>
        <p:xfrm>
          <a:off x="34925" y="115888"/>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احترزوا اذا لانفسكم ولجميع الرعية التي اقامكم الروح القدس فيها اساقفة لترعوا كنيسة الله التي اقتناها بدمه.لاني اعلم هذا انه بعد ذهابي سيدخل بينكم ذئاب خاطفة لا تشفق على الرعية.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Prenez soin de vous-mêmes et de tout le troupeau dont l'Esprit Saint vous a établis les gardiens, soyez les bergers de l'Église de Dieu qu'il s'est acquise par son propre sang.29 Je sais bien qu'après mon départ s'introduiront parmi vous des loups féroces qui n'épargneront pas le troupeau;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Therefore take heed to yourselves and to all the flock, among which the Holy Spirit has made you overseers, to shepherd the church of God which He purchased with His own blood. 29 For I know this, that after my departure savage wolves will come in among you, not sparing the flock.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5890" name="Group 2"/>
          <p:cNvGraphicFramePr>
            <a:graphicFrameLocks noGrp="1"/>
          </p:cNvGraphicFramePr>
          <p:nvPr/>
        </p:nvGraphicFramePr>
        <p:xfrm>
          <a:off x="34925" y="115888"/>
          <a:ext cx="9074150" cy="6856224"/>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ومنكم انتم سيقوم رجال يتكلمون بامور ملتوية ليجتذبوا التلاميذ وراءهم. لذلك اسهروا متذكرين اني ثلاث سنين ليلا ونهارا لم افتر عن ان انذر بدموع كل واحد.</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de vos propres rangs surgiront des hommes aux paroles perverses qui entraîneront les disciples à leur suite. 31 Soyez donc vigilants, vous rappelant que, nuit et jour pendant trois ans, je n'ai pas cessé, dans les larmes, de reprendre chacun d'entre vous.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Also from among yourselves men will rise up, speaking perverse things, to draw away the disciples after themselves. 31 Therefore watch, and remember that for three years I did not cease to warn everyone night and day with tears.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6914" name="Group 2"/>
          <p:cNvGraphicFramePr>
            <a:graphicFrameLocks noGrp="1"/>
          </p:cNvGraphicFramePr>
          <p:nvPr/>
        </p:nvGraphicFramePr>
        <p:xfrm>
          <a:off x="34925" y="115888"/>
          <a:ext cx="9074150" cy="5903914"/>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استودعكم يا اخوتي للّه ولكلمة نعمته القادرة ان تبنيكم وتعطيكم ميراثا مع جميع المقدسين. فضة او ذهب او لباس احد لم اشته.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maintenant, je vous remets à Dieu et à sa parole de grâce, qui a la puissance de bâtir l'édifice et d'assurer l'héritage à tous les sanctifiés.33 Je n'ai convoité l'argent, l'or ou le vêtement de personne.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 now, brethren, I commend you to God and to the word of His grace, which is able to build you up and give you an inheritance among all those who are sanctified. 33 I have coveted no one's silver or gold or apparel.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7938" name="Group 2"/>
          <p:cNvGraphicFramePr>
            <a:graphicFrameLocks noGrp="1"/>
          </p:cNvGraphicFramePr>
          <p:nvPr/>
        </p:nvGraphicFramePr>
        <p:xfrm>
          <a:off x="34925" y="115888"/>
          <a:ext cx="9074150"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تعلمون ان حاجاتي وحاجات الذين معي خدمتها هاتان اليدان.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Les mains que voici, vous le savez vous-mêmes, ont pourvu à mes besoins et à ceux de mes compagnons.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Yes, you yourselves know that these hands have provided for my necessities, and for those who were with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8962" name="Group 2"/>
          <p:cNvGraphicFramePr>
            <a:graphicFrameLocks noGrp="1"/>
          </p:cNvGraphicFramePr>
          <p:nvPr/>
        </p:nvGraphicFramePr>
        <p:xfrm>
          <a:off x="34925" y="115888"/>
          <a:ext cx="9074150" cy="63441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كل شيء اريتكم انه هكذا ينبغي انكم تتعبون وتعضدون الضعفاء متذكرين كلمات الرب يسوع انه قال مغبوط هو العطاء اكثر من الاخذ.</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قال هذا جثا على ركبتيه مع جميعهم وصلّى</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Je vous l'ai toujours montré, c'est en peinant de la sorte qu'il faut venir en aide aux faibles et se souvenir de ces mots que le Seigneur Jésus lui-même a prononcés: Il y a plus de bonheur à donner qu'à recevoir.36 Après ces paroles, il se mit à genoux avec eux tous et pria.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I have shown you in every way, by laboring like this, that you must support the weak. And remember the words of the Lord Jesus, that He said, "It is more blessed to give than to receive.'  36 And when he had said these things, he knelt down and prayed with them all.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9986" name="Group 2"/>
          <p:cNvGraphicFramePr>
            <a:graphicFrameLocks noGrp="1"/>
          </p:cNvGraphicFramePr>
          <p:nvPr/>
        </p:nvGraphicFramePr>
        <p:xfrm>
          <a:off x="34925" y="115888"/>
          <a:ext cx="9074150" cy="6030469"/>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بكاء عظيم من الجميع ووقعوا على عنق بولس يقبلونه</a:t>
                      </a:r>
                      <a:r>
                        <a:rPr kumimoji="0" lang="en-US"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متوجعين ولا سيما من الكلمة التي قالها انهم لن يروا وجهه ايضا.ثم شيعوه الى السفينة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Tout le monde alors éclata en sanglots et se jetait au cou de Paul pour l'embrasser -38 leur tristesse venait surtout de la phrase où il avait dit qu'ils ne devaient plus revoir son visage -, puis on l'accompagna jusqu'au bateau.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Then they all wept freely, and fell on Paul's neck and kissed him, 38 sorrowing most of all for the words which he spoke, that they would see his face no more. And they accompanied him to the ship.</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101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2034"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305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94082" name="Group 2"/>
          <p:cNvGraphicFramePr>
            <a:graphicFrameLocks noGrp="1"/>
          </p:cNvGraphicFramePr>
          <p:nvPr/>
        </p:nvGraphicFramePr>
        <p:xfrm>
          <a:off x="34925" y="44450"/>
          <a:ext cx="9074150" cy="64769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a:t>
                      </a:r>
                      <a:r>
                        <a:rPr kumimoji="0" lang="ar-EG" sz="2800" b="1"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Times New Roman" pitchFamily="18" charset="0"/>
                        </a:rPr>
                        <a:t>78:5 &amp; 135:5</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ولكني دائما معك</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امسكت بيدي اليمنى.</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برأيك تهديني وبعد الى مجد تأخذني.</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Psaume</a:t>
                      </a:r>
                      <a:r>
                        <a:rPr kumimoji="0" lang="en-US" sz="2800" b="0" i="0" u="sng" strike="noStrike" cap="none" normalizeH="0" baseline="0">
                          <a:ln>
                            <a:noFill/>
                          </a:ln>
                          <a:solidFill>
                            <a:srgbClr val="FF9933"/>
                          </a:solidFill>
                          <a:effectLst/>
                          <a:latin typeface="Arial" charset="0"/>
                          <a:cs typeface="Times New Roman" pitchFamily="18" charset="0"/>
                        </a:rPr>
                        <a:t>73:23-24,28 &amp;9:14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Tu m'as saisi la main droite.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Tu me conduiras selon tes vues. Tu me prendras derrière la Gloire.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73:23-24,28 &amp; 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23You hold me by my right hand.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You will guide me with Your counsel, and afterward receive me to glory.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94093" name="Rectangle 13"/>
          <p:cNvSpPr>
            <a:spLocks noGrp="1" noChangeArrowheads="1"/>
          </p:cNvSpPr>
          <p:nvPr>
            <p:ph type="ctrTitle"/>
          </p:nvPr>
        </p:nvSpPr>
        <p:spPr/>
        <p:txBody>
          <a:bodyPr/>
          <a:lstStyle/>
          <a:p>
            <a:r>
              <a:rPr lang="en-US" sz="1000" dirty="0"/>
              <a:t>5pg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95106" name="Group 2"/>
          <p:cNvGraphicFramePr>
            <a:graphicFrameLocks noGrp="1"/>
          </p:cNvGraphicFramePr>
          <p:nvPr/>
        </p:nvGraphicFramePr>
        <p:xfrm>
          <a:off x="107950" y="188913"/>
          <a:ext cx="8928100" cy="5905501"/>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انا فالاقتراب الى الله حسن لي.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جعلت بالسيد الرب ملجإي لاخبر بكل صنائعك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Mon bonheur à moi c'est d'être près de Dieu; j'ai pris refuge auprès du Seigneur Dieu, pour annoncer toutes tes actions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aux portes de la fille de Sion,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But it is good for me to draw near to God; I have put my trust in the Lord GOD, that I may declare all Your works.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That I may tell of all Your praise in the gates of the  daughter of Zion.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95117" name="Rectangle 13"/>
          <p:cNvSpPr>
            <a:spLocks noGrp="1" noChangeArrowheads="1"/>
          </p:cNvSpPr>
          <p:nvPr>
            <p:ph type="ctrTitle"/>
          </p:nvPr>
        </p:nvSpPr>
        <p:spPr/>
        <p:txBody>
          <a:bodyPr/>
          <a:lstStyle/>
          <a:p>
            <a:endParaRPr lang="en-US" sz="1000" dirty="0"/>
          </a:p>
        </p:txBody>
      </p:sp>
    </p:spTree>
  </p:cSld>
  <p:clrMapOvr>
    <a:masterClrMapping/>
  </p:clrMapOvr>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96130" name="Group 2"/>
          <p:cNvGraphicFramePr>
            <a:graphicFrameLocks noGrp="1"/>
          </p:cNvGraphicFramePr>
          <p:nvPr/>
        </p:nvGraphicFramePr>
        <p:xfrm>
          <a:off x="34925" y="44450"/>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(10 : 1 -6 )</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الذي لا يدخل من الباب الى حظيرة الخراف بل يطلع من موضع آخر فذاك سارق ولص. واما الذي يدخل من الباب فهو راعي 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Jean 10 : 1 - 16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En vérité, en vérité, je vous le dis, celui qui n'entre pas par la porte dans l'enclos des brebis mais qui escalade par un autre côté, celui-là est un voleur et un brigand.2 Mais celui qui entre par la porte est le berger des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John 10:1-16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1Most assuredly, I say to you, he who does not enter the sheepfold by the door, but climbs up some other way, the same is a thief and a robber. 2 But he who enters by the door is the shepherd of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96141" name="Rectangle 13"/>
          <p:cNvSpPr>
            <a:spLocks noGrp="1" noChangeArrowheads="1"/>
          </p:cNvSpPr>
          <p:nvPr>
            <p:ph type="ctrTitle"/>
          </p:nvPr>
        </p:nvSpPr>
        <p:spPr/>
        <p:txBody>
          <a:bodyPr/>
          <a:lstStyle/>
          <a:p>
            <a:r>
              <a:rPr lang="en-US" sz="1000"/>
              <a:t>5g</a:t>
            </a:r>
          </a:p>
        </p:txBody>
      </p:sp>
    </p:spTree>
  </p:cSld>
  <p:clrMapOvr>
    <a:masterClrMapping/>
  </p:clrMapOvr>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97154" name="Group 2"/>
          <p:cNvGraphicFramePr>
            <a:graphicFrameLocks noGrp="1"/>
          </p:cNvGraphicFramePr>
          <p:nvPr/>
        </p:nvGraphicFramePr>
        <p:xfrm>
          <a:off x="34925" y="44450"/>
          <a:ext cx="9074150" cy="616102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يفتح البواب والخراف تسمع صوته فيدعو خرافه الخاصة باسماء ويخرجها.ومتى اخرج خرافه الخاصة يذهب امامها والخراف تتبعه لانها تعرف صوته.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Celui qui garde la porte lui ouvre, et les brebis écoutent sa voix; les brebis qui lui appartiennent, il les appelle, chacune par son nom, et il les emmène dehors.4 Lorsqu'il les a fait toutes sortir, il marche à leur tête et elles le suivent parce qu'elles connaissent sa voix.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To him the doorkeeper opens, and the sheep hear his voice; and he calls his own sheep by name and leads them out. 4 And when he brings out his own sheep, he goes before them; and the sheep follow him, for they know his voice.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98178" name="Group 2"/>
          <p:cNvGraphicFramePr>
            <a:graphicFrameLocks noGrp="1"/>
          </p:cNvGraphicFramePr>
          <p:nvPr/>
        </p:nvGraphicFramePr>
        <p:xfrm>
          <a:off x="34925" y="44450"/>
          <a:ext cx="9074150" cy="67708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الغريب فلا تتبعه بل تهرب منه لانها لا تعرف صوت الغرباء. هذا المثل قاله لهم يسوع.واما هم فلم يفهموا ما هو الذي كان يكلمهم به  فقال لهم يسوع ايضا الحق الحق اقول لكم اني انا باب 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Jamais elles ne suivront un étranger; bien plus, elles le fuiront parce qu'elles ne connaissent pas la voix des étrangers. 6 Jésus leur dit cette parabole, mais ils ne comprirent pas la portée de ce qu'il disait. 7 Jésus reprit: "En vérité, en vérité, je vous le dis, je suis la porte des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Yet they will by no means follow a stranger, but will flee from him, for they do not know the voice of strangers.'' 6 Jesus used this illustration, but they did not understand the things which He spoke to them. 7 Then Jesus said to them again, Most assuredly, I say to you, I am the door of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99202" name="Group 2"/>
          <p:cNvGraphicFramePr>
            <a:graphicFrameLocks noGrp="1"/>
          </p:cNvGraphicFramePr>
          <p:nvPr/>
        </p:nvGraphicFramePr>
        <p:xfrm>
          <a:off x="34925" y="44450"/>
          <a:ext cx="9074150" cy="590550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الذين أتوا قبلي هم سراق ولصوص.ولكن الخراف لم تسمع لهم.  انا هو الباب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دخل بي احد فيخلص ويدخل ويخرج ويجد مرعى.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Tous ceux qui sont venus avant moi sont des voleurs et des brigands, mais les brebis ne les ont pas écoutés. 9 Je suis la porte: si quelqu'un entre par moi, il sera sauvé, il ira et viendra et trouvera de quoi se nourrir.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All who ever came before Me are thieves and robbers, but the sheep did not hear them. 9 I am the door. If anyone enters by Me, he will be saved, and will go in and out and find pasture.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00226" name="Group 2"/>
          <p:cNvGraphicFramePr>
            <a:graphicFrameLocks noGrp="1"/>
          </p:cNvGraphicFramePr>
          <p:nvPr/>
        </p:nvGraphicFramePr>
        <p:xfrm>
          <a:off x="34925" y="44450"/>
          <a:ext cx="9074150" cy="60165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السارق لا يأتي الا ليسرق ويذبح ويهلك.واما انا فقد أتيت لتكون لهم حياة وليكون لهم افضل. انا هو الراعي الصالح.والراعي الصالح يبذل نفسه عن الخراف.</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voleur ne se présente que pour voler, pour tuer et pour perdre; moi, je suis venu pour que les hommes aient la vie et qu'ils l'aient en abondance.11 Je suis le bon berger: le bon berger se dessaisit de sa vie pour ses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 thief does not come except to steal, and to kill, and to destroy. I have come that they may have life, and that they may have it more abundantly. 11 I am the good shepherd. The good shepherd gives His life for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01250" name="Group 2"/>
          <p:cNvGraphicFramePr>
            <a:graphicFrameLocks noGrp="1"/>
          </p:cNvGraphicFramePr>
          <p:nvPr/>
        </p:nvGraphicFramePr>
        <p:xfrm>
          <a:off x="34925" y="44450"/>
          <a:ext cx="9074150" cy="658774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الذي هو اجير وليس راعيا الذي ليست الخراف له فيرى الذئب مقبلا ويترك الخراف ويهرب.فيخطف الذئب الخراف ويبددها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والاجير يهرب لانه اجير ولا يبالي بالخراف.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 mercenaire, qui n'est pas vraiment un berger et à qui les brebis n'appartiennent pas, voit-il venir le loup, il abandonne les brebis et prend la fuite; et le loup s'en empare et les disperse.13 C'est qu'il est mercenaire et que peu lui importent les brebis.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a hireling, he who is not the shepherd, one who does not own the sheep, sees the wolf coming and leaves the sheep and flees; and the wolf catches the sheep and scatters them. 13 The hireling flees because he is a hireling and does not care about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02274" name="Group 2"/>
          <p:cNvGraphicFramePr>
            <a:graphicFrameLocks noGrp="1"/>
          </p:cNvGraphicFramePr>
          <p:nvPr/>
        </p:nvGraphicFramePr>
        <p:xfrm>
          <a:off x="34925" y="44450"/>
          <a:ext cx="9074150" cy="590550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انا فاني الراعي الصالح واعرف خاصتي وخاصتي تعرفني  كما ان الآب يعرفني وانا اعرف الآب.وانا اضع نفسي عن الخراف.</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Je suis le bon berger, je connais mes brebis et mes brebis me connaissent, 15 comme mon Père me connaît et que je connais mon Père; et je me dessaisis de ma vie pour les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 am the good shepherd; and I know My sheep, and am known by My own. 15 As the Father knows Me, even so I know the Father; and I lay down My life for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03298" name="Group 2"/>
          <p:cNvGraphicFramePr>
            <a:graphicFrameLocks noGrp="1"/>
          </p:cNvGraphicFramePr>
          <p:nvPr/>
        </p:nvGraphicFramePr>
        <p:xfrm>
          <a:off x="34925" y="44450"/>
          <a:ext cx="9074150" cy="55467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 خراف أخر ليست من هذه الحظيرة ينبغي ان آتي بتلك ايضا فتسمع صوتي وتكون رعية واحدة وراع واحد.</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J'ai d'autres brebis qui ne sont pas de cet enclos et celles-là aussi, il faut que je les mène; elles écouteront ma voix et il y aura un seul troupeau et un seul berger.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other sheep I have which are not of this fold; them also I must bring, and they will hear My voice; and there will be one flock and one shepherd.</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198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83016" name="Group 8"/>
          <p:cNvGraphicFramePr>
            <a:graphicFrameLocks noGrp="1"/>
          </p:cNvGraphicFramePr>
          <p:nvPr/>
        </p:nvGraphicFramePr>
        <p:xfrm>
          <a:off x="250825" y="188913"/>
          <a:ext cx="8642350" cy="5894832"/>
        </p:xfrm>
        <a:graphic>
          <a:graphicData uri="http://schemas.openxmlformats.org/drawingml/2006/table">
            <a:tbl>
              <a:tblPr rtl="1"/>
              <a:tblGrid>
                <a:gridCol w="8642350">
                  <a:extLst>
                    <a:ext uri="{9D8B030D-6E8A-4147-A177-3AD203B41FA5}">
                      <a16:colId xmlns:a16="http://schemas.microsoft.com/office/drawing/2014/main" val="20000"/>
                    </a:ext>
                  </a:extLst>
                </a:gridCol>
              </a:tblGrid>
              <a:tr h="2590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Sixth day of The Month of Babah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(30</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Tubah)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400" b="0" i="0" u="none" strike="noStrike" cap="none" normalizeH="0" baseline="0">
                          <a:ln>
                            <a:noFill/>
                          </a:ln>
                          <a:solidFill>
                            <a:srgbClr val="FF9900"/>
                          </a:solidFill>
                          <a:effectLst/>
                          <a:latin typeface="Arial" charset="0"/>
                          <a:cs typeface="Arial" charset="0"/>
                        </a:rPr>
                        <a:t>اليوم السادس</a:t>
                      </a:r>
                      <a:r>
                        <a:rPr kumimoji="0" lang="ar-KW" sz="4400" b="0" i="0" u="none" strike="noStrike" cap="none" normalizeH="0" baseline="0">
                          <a:ln>
                            <a:noFill/>
                          </a:ln>
                          <a:solidFill>
                            <a:srgbClr val="FF9900"/>
                          </a:solidFill>
                          <a:effectLst/>
                          <a:latin typeface="Arial" charset="0"/>
                          <a:cs typeface="Arial" charset="0"/>
                        </a:rPr>
                        <a:t> من</a:t>
                      </a:r>
                      <a:r>
                        <a:rPr kumimoji="0" lang="ar-EG" sz="4400" b="0" i="0" u="none" strike="noStrike" cap="none" normalizeH="0" baseline="0">
                          <a:ln>
                            <a:noFill/>
                          </a:ln>
                          <a:solidFill>
                            <a:srgbClr val="FF9900"/>
                          </a:solidFill>
                          <a:effectLst/>
                          <a:latin typeface="Arial" charset="0"/>
                          <a:cs typeface="Arial" charset="0"/>
                        </a:rPr>
                        <a:t> </a:t>
                      </a:r>
                      <a:r>
                        <a:rPr kumimoji="0" lang="ar-KW" sz="4400" b="0" i="0" u="none" strike="noStrike" cap="none" normalizeH="0" baseline="0">
                          <a:ln>
                            <a:noFill/>
                          </a:ln>
                          <a:solidFill>
                            <a:srgbClr val="FF9900"/>
                          </a:solidFill>
                          <a:effectLst/>
                          <a:latin typeface="Arial" charset="0"/>
                          <a:cs typeface="Arial" charset="0"/>
                        </a:rPr>
                        <a:t>شهر </a:t>
                      </a:r>
                      <a:r>
                        <a:rPr kumimoji="0" lang="ar-EG" sz="4400" b="0" i="0" u="none" strike="noStrike" cap="none" normalizeH="0" baseline="0">
                          <a:ln>
                            <a:noFill/>
                          </a:ln>
                          <a:solidFill>
                            <a:srgbClr val="FF9900"/>
                          </a:solidFill>
                          <a:effectLst/>
                          <a:latin typeface="Arial" charset="0"/>
                          <a:cs typeface="Arial" charset="0"/>
                        </a:rPr>
                        <a:t>بابه</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الثلاثون من طوبة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Sixième jour du mois de </a:t>
                      </a:r>
                      <a:r>
                        <a:rPr kumimoji="0" lang="en-US" sz="4000" b="0" i="0" u="none" strike="noStrike" cap="none" normalizeH="0" baseline="0">
                          <a:ln>
                            <a:noFill/>
                          </a:ln>
                          <a:solidFill>
                            <a:srgbClr val="FF9900"/>
                          </a:solidFill>
                          <a:effectLst/>
                          <a:latin typeface="Arial" charset="0"/>
                          <a:cs typeface="Arial" charset="0"/>
                        </a:rPr>
                        <a:t>Babah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Trentième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de Tubah</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403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68403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05346" name="Group 2"/>
          <p:cNvGraphicFramePr>
            <a:graphicFrameLocks noGrp="1"/>
          </p:cNvGraphicFramePr>
          <p:nvPr/>
        </p:nvGraphicFramePr>
        <p:xfrm>
          <a:off x="34925" y="44450"/>
          <a:ext cx="9074150" cy="688060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مز</a:t>
                      </a:r>
                      <a:r>
                        <a:rPr kumimoji="0" lang="ar-EG" sz="3200" b="0" i="0" u="sng" strike="noStrike" cap="none" normalizeH="0" baseline="0">
                          <a:ln>
                            <a:noFill/>
                          </a:ln>
                          <a:solidFill>
                            <a:srgbClr val="FF9933"/>
                          </a:solidFill>
                          <a:effectLst/>
                          <a:latin typeface="Arial" charset="0"/>
                          <a:cs typeface="Arial" charset="0"/>
                        </a:rPr>
                        <a:t>مور عشية </a:t>
                      </a:r>
                      <a:r>
                        <a:rPr kumimoji="0" lang="en-US" sz="3200" b="0" i="0" u="sng" strike="noStrike" cap="none" normalizeH="0" baseline="0">
                          <a:ln>
                            <a:noFill/>
                          </a:ln>
                          <a:solidFill>
                            <a:srgbClr val="FF9933"/>
                          </a:solidFill>
                          <a:effectLst/>
                          <a:latin typeface="Arial" charset="0"/>
                          <a:cs typeface="Arial" charset="0"/>
                        </a:rPr>
                        <a:t>68:25-26</a:t>
                      </a:r>
                      <a:endParaRPr kumimoji="0" lang="fr-FR"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قدام المغنون ومن وراء ضاربو الاوتار في الوسط فتيات ضاربات الدفوف.</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الجماعات باركوا الله الرب ايها الخارجون من عين اسرائيل.</a:t>
                      </a:r>
                      <a:r>
                        <a:rPr kumimoji="0" lang="en-US"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68:25-26</a:t>
                      </a:r>
                      <a:endParaRPr kumimoji="0" lang="fr-FR"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t>
                      </a:r>
                      <a:r>
                        <a:rPr kumimoji="0" lang="fr-FR" sz="2800" b="0" i="0" u="none" strike="noStrike" cap="none" normalizeH="0" baseline="0">
                          <a:ln>
                            <a:noFill/>
                          </a:ln>
                          <a:solidFill>
                            <a:schemeClr val="bg1"/>
                          </a:solidFill>
                          <a:effectLst/>
                          <a:latin typeface="Arial" charset="0"/>
                          <a:cs typeface="Arial" charset="0"/>
                        </a:rPr>
                        <a:t>dans le sanctuaire, en tête les chanteurs, les musiciens derrière, parmi les filles jouant du tambourin. Dans les assemblées,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bénissez Dieu, le Seigneur, à la source d'Israël,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68:25-26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 singers went before, the players on instruments followed after; Among them were the maidens playing timbrels.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Bless God in the congregations, the Lord, from the fountain of Israel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105357" name="Rectangle 13"/>
          <p:cNvSpPr>
            <a:spLocks noGrp="1" noChangeArrowheads="1"/>
          </p:cNvSpPr>
          <p:nvPr>
            <p:ph type="ctrTitle"/>
          </p:nvPr>
        </p:nvSpPr>
        <p:spPr/>
        <p:txBody>
          <a:bodyPr/>
          <a:lstStyle/>
          <a:p>
            <a:r>
              <a:rPr lang="en-US" sz="1000" dirty="0"/>
              <a:t>6pv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06370" name="Group 2"/>
          <p:cNvGraphicFramePr>
            <a:graphicFrameLocks noGrp="1"/>
          </p:cNvGraphicFramePr>
          <p:nvPr/>
        </p:nvGraphicFramePr>
        <p:xfrm>
          <a:off x="34925" y="44450"/>
          <a:ext cx="9074150" cy="67849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26 : 6 - 13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كان يسوع في بيت عنيا في بيت سمعان الابرص</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تقدمت اليه امرأة معها قارورة طيب كثير الثمن فسكبته على راسه وهو متكئ.</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26:6-13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Comme Jésus se trouvait à Béthanie, dans la maison de Simon le lépreux, 7 une femme s'approcha de lui, avec un flacon d'albâtre contenant un parfum de grand prix; elle le versa sur la tête de Jésus pendant qu'il était à table.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26:6-13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6 And when Jesus was in Bethany at the house of Simon the leper, 7 a woman came to Him having an alabaster flask of very costly fragrant oil, and she poured it on His head as He sat at the table.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106381" name="Rectangle 13"/>
          <p:cNvSpPr>
            <a:spLocks noGrp="1" noChangeArrowheads="1"/>
          </p:cNvSpPr>
          <p:nvPr>
            <p:ph type="ctrTitle"/>
          </p:nvPr>
        </p:nvSpPr>
        <p:spPr/>
        <p:txBody>
          <a:bodyPr/>
          <a:lstStyle/>
          <a:p>
            <a:r>
              <a:rPr lang="en-US" sz="1000" dirty="0"/>
              <a:t>6v</a:t>
            </a:r>
          </a:p>
        </p:txBody>
      </p:sp>
    </p:spTree>
  </p:cSld>
  <p:clrMapOvr>
    <a:masterClrMapping/>
  </p:clrMapOvr>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07394" name="Group 2"/>
          <p:cNvGraphicFramePr>
            <a:graphicFrameLocks noGrp="1"/>
          </p:cNvGraphicFramePr>
          <p:nvPr/>
        </p:nvGraphicFramePr>
        <p:xfrm>
          <a:off x="34925" y="115888"/>
          <a:ext cx="9074150" cy="65706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تلاميذه ذلك اغتاظوا قائلين لماذا هذا الاتلاف. لانه كان يمكن ان يباع هذا الطيب بكثير ويعطى للفقراء. فعلم يسوع وقال لهم لماذا تزعجون المرأة فانها قد عملت بي عملا حسنا.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Voyant cela, les disciples s'indignèrent: " A quoi bon, disaient-ils, cette perte? 9 On aurait pu le vendre très cher et donner la somme à des pauvres." 10 S'en apercevant, Jésus leur dit: " Pourquoi tracasser cette femme? C'est une bonne oeuvre qu'elle vient d'accomplir envers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8 But when His disciples saw it, they were indignant, saying, Why this waste? 9 For this fragrant oil might have been sold for much and given to the poor.'' 10 But when Jesus was aware of it, He said to them, Why do you trouble the woman? For she has done a good work for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08418" name="Group 2"/>
          <p:cNvGraphicFramePr>
            <a:graphicFrameLocks noGrp="1"/>
          </p:cNvGraphicFramePr>
          <p:nvPr/>
        </p:nvGraphicFramePr>
        <p:xfrm>
          <a:off x="34925" y="188913"/>
          <a:ext cx="9074150" cy="6424613"/>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الفقراء معكم في كل حين.واما انا فلست معكم في كل حين. فانها اذ سكبت هذا الطيب على جسدي انما فعلت ذلك لاجل تكفيني</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Des pauvres, en effet, vous en avez toujours avec vous; mais moi, vous ne m'avez pas pour toujours. 12 En répandant ce parfum sur mon corps, elle a préparé mon ensevelissement. </a:t>
                      </a:r>
                      <a:endParaRPr kumimoji="0" lang="fr-FR" sz="3200" b="0" i="0" u="sng"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For you have the poor with you always, but Me you do not have always. 12 For in pouring this fragrant oil on My body, she did it for My burial.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09442" name="Group 2"/>
          <p:cNvGraphicFramePr>
            <a:graphicFrameLocks noGrp="1"/>
          </p:cNvGraphicFramePr>
          <p:nvPr/>
        </p:nvGraphicFramePr>
        <p:xfrm>
          <a:off x="179388" y="188913"/>
          <a:ext cx="8929687" cy="5834063"/>
        </p:xfrm>
        <a:graphic>
          <a:graphicData uri="http://schemas.openxmlformats.org/drawingml/2006/table">
            <a:tbl>
              <a:tblPr rtl="1"/>
              <a:tblGrid>
                <a:gridCol w="4681537">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اقول لكم حيثما يكرز بهذا الانجيل في كل العالم يخبر ايضا بما فعلته هذه تذكارا لها</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vérité, je vous le déclare: partout où sera proclamé cet Évangile dans le monde entier, on racontera aussi, en souvenir d'elle, ce qu'elle a fait.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Assuredly, I say to you, wherever this gospel is preached in the whole world, what this woman has done will also be told as a memorial to her.”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046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11046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11490" name="Group 2"/>
          <p:cNvGraphicFramePr>
            <a:graphicFrameLocks noGrp="1"/>
          </p:cNvGraphicFramePr>
          <p:nvPr/>
        </p:nvGraphicFramePr>
        <p:xfrm>
          <a:off x="34925" y="44450"/>
          <a:ext cx="9145588" cy="6450394"/>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Arial" charset="0"/>
                        </a:rPr>
                        <a:t>8:2-3</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افواه الاطفال والرضّع اسست حمدا بسبب اضدادك لتسكيت عدوّ ومنتقم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اذا ارى سمواتك عمل اصابعك القمر والنجوم التي كوّنتها</a:t>
                      </a:r>
                      <a:r>
                        <a:rPr kumimoji="0" lang="ar-EG"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r>
                        <a:rPr kumimoji="0" lang="ar-S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Psaume </a:t>
                      </a:r>
                      <a:r>
                        <a:rPr kumimoji="0" lang="en-US" sz="3200" b="0" i="0" u="sng" strike="noStrike" cap="none" normalizeH="0" baseline="0">
                          <a:ln>
                            <a:noFill/>
                          </a:ln>
                          <a:solidFill>
                            <a:srgbClr val="FF9933"/>
                          </a:solidFill>
                          <a:effectLst/>
                          <a:latin typeface="Arial" charset="0"/>
                          <a:cs typeface="Arial" charset="0"/>
                        </a:rPr>
                        <a:t>8:2-3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Par la bouche des tout-petits et des nourrissons, tu as fondé une forteresse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contre tes adversaires.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Quand je vois les cieux, oeuvres de tes doigts, la lune et les étoiles que tu as fixés,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Psalms</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Arial" charset="0"/>
                        </a:rPr>
                        <a:t>8:2-3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Out of the mouth of babes and nursing infants you have ordained strength.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When I consider Your heavens, the work of Your fingers, the moon and the stars, which You have ordained.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111501" name="Rectangle 13"/>
          <p:cNvSpPr>
            <a:spLocks noGrp="1" noChangeArrowheads="1"/>
          </p:cNvSpPr>
          <p:nvPr>
            <p:ph type="ctrTitle"/>
          </p:nvPr>
        </p:nvSpPr>
        <p:spPr/>
        <p:txBody>
          <a:bodyPr/>
          <a:lstStyle/>
          <a:p>
            <a:r>
              <a:rPr lang="en-US" sz="1000" dirty="0"/>
              <a:t>6pm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12514" name="Group 2"/>
          <p:cNvGraphicFramePr>
            <a:graphicFrameLocks noGrp="1"/>
          </p:cNvGraphicFramePr>
          <p:nvPr/>
        </p:nvGraphicFramePr>
        <p:xfrm>
          <a:off x="107950" y="44450"/>
          <a:ext cx="9072563" cy="6480176"/>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a:t>
                      </a:r>
                      <a:r>
                        <a:rPr kumimoji="0" lang="fr-FR" sz="3200" b="0" i="0" u="sng" strike="noStrike" cap="none" normalizeH="0" baseline="0">
                          <a:ln>
                            <a:noFill/>
                          </a:ln>
                          <a:solidFill>
                            <a:srgbClr val="FF9933"/>
                          </a:solidFill>
                          <a:effectLst/>
                          <a:latin typeface="Arial" charset="0"/>
                          <a:cs typeface="Arial" charset="0"/>
                        </a:rPr>
                        <a:t>4 : 15 - 24</a:t>
                      </a:r>
                      <a:r>
                        <a:rPr kumimoji="0" lang="ar-SA"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قالت له المرأة يا سيد اعطني هذا الماء لكي لا اعطش ولا آتي الى هنا لاستقي.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لها يسوع اذهبي وادعي زوجك وتعالي الى ههنا.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195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4 : 15 - 24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La femme lui dit: " Seigneur, donne-moi cette eau pour que je n'aie plus soif et que je n'aie plus à venir puiser ici. 16  Jésus lui dit: " Va, appelle ton mari et reviens ici."</a:t>
                      </a:r>
                      <a:endParaRPr kumimoji="0" lang="en-US" sz="32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4:15-24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15</a:t>
                      </a:r>
                      <a:r>
                        <a:rPr kumimoji="0" lang="en-US" sz="2800" b="0" i="0" u="none" strike="noStrike" cap="none" normalizeH="0" baseline="0">
                          <a:ln>
                            <a:noFill/>
                          </a:ln>
                          <a:solidFill>
                            <a:schemeClr val="bg1"/>
                          </a:solidFill>
                          <a:effectLst/>
                          <a:latin typeface="Arial" charset="0"/>
                          <a:cs typeface="Arial" charset="0"/>
                        </a:rPr>
                        <a:t> The woman said to Him, Sir, give me this water, that I may not thirst, nor come here to draw.'' 16 Jesus said to her, Go, call your husband, and come here.''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112525" name="Rectangle 13"/>
          <p:cNvSpPr>
            <a:spLocks noGrp="1" noChangeArrowheads="1"/>
          </p:cNvSpPr>
          <p:nvPr>
            <p:ph type="ctrTitle"/>
          </p:nvPr>
        </p:nvSpPr>
        <p:spPr/>
        <p:txBody>
          <a:bodyPr/>
          <a:lstStyle/>
          <a:p>
            <a:r>
              <a:rPr lang="en-US" sz="1000" dirty="0"/>
              <a:t>6m</a:t>
            </a:r>
          </a:p>
        </p:txBody>
      </p:sp>
    </p:spTree>
  </p:cSld>
  <p:clrMapOvr>
    <a:masterClrMapping/>
  </p:clrMapOvr>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13538" name="Group 2"/>
          <p:cNvGraphicFramePr>
            <a:graphicFrameLocks noGrp="1"/>
          </p:cNvGraphicFramePr>
          <p:nvPr/>
        </p:nvGraphicFramePr>
        <p:xfrm>
          <a:off x="107950" y="44450"/>
          <a:ext cx="9072563" cy="6253163"/>
        </p:xfrm>
        <a:graphic>
          <a:graphicData uri="http://schemas.openxmlformats.org/drawingml/2006/table">
            <a:tbl>
              <a:tblPr rtl="1"/>
              <a:tblGrid>
                <a:gridCol w="4321175">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اجابت المرأة وقالت ليس لي زوج.قال لها يسوع حسنا قلت ليس لي زوج.</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لانه كان لك خمسة ازواج والذي لك الآن ليس هو زوجك.هذا قلت بالصدق.</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88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La femme lui répondit: " Je n'ai pas de mari." 18 Jésus lui dit: " Tu dis bien; je n'ai pas de mari; tu en as eu cinq et l'homme que tu as maintenant n'est pas ton mari. En cela tu as dit vrai."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 woman answered and said, I have no husband.'' Jesus said to her, You have well said, "I have no husband,' 18 for you have had five husbands, and the one whom you now have is not your husband; in that you spoke truly.''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14562" name="Group 2"/>
          <p:cNvGraphicFramePr>
            <a:graphicFrameLocks noGrp="1"/>
          </p:cNvGraphicFramePr>
          <p:nvPr/>
        </p:nvGraphicFramePr>
        <p:xfrm>
          <a:off x="107950" y="44450"/>
          <a:ext cx="9001125" cy="5975350"/>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قالت له المرأة يا سيد ارى انك نبي. آباؤنا سجدوا في هذا الجبل وانتم تقولون ان في اورشليم الموضع الذي ينبغي ان يسجد فيه.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Seigneur, lui dit la femme, je vois que tu es un prophète. Nos pères ont adoré sur cette montagne et vous, vous affirmez qu'à Jérusalem se trouve le lieu où il faut adorer."</a:t>
                      </a:r>
                      <a:endParaRPr kumimoji="0" lang="en-US" sz="32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 woman said to Him, Sir, I perceive that You are a prophet. 20 Our fathers worshiped on this mountain, and you Jews say that in Jerusalem is the place where one ought to worship.''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15586" name="Group 2"/>
          <p:cNvGraphicFramePr>
            <a:graphicFrameLocks noGrp="1"/>
          </p:cNvGraphicFramePr>
          <p:nvPr/>
        </p:nvGraphicFramePr>
        <p:xfrm>
          <a:off x="107950" y="115888"/>
          <a:ext cx="9001125" cy="6335713"/>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لها يسوع يا امرأة صدقيني انه تأتي ساعة لا في هذا الجبل ولا في اورشليم تسجدون للآب.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تسجدون لما لستم تعلمون.اما نحن فنسجد لما نعلم.لان الخلاص هو من اليهود.</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Jésus lui dit:  " Crois-moi, femme, l'heure vient où ce n'est ni sur cette montagne ni à Jérusalem que vous adorerez le Père. 22 Vous adorez ce que vous ne connaissez pas, nous adorons ce que nous connaissons, car le salut vient des Juifs.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Jesus said to her, Woman, believe Me, the hour is coming when you will neither on this mountain, nor in Jerusalem, worship the Father. 22 You worship what you do not know; we know what we worship, for salvation is of the Jews.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16610" name="Group 2"/>
          <p:cNvGraphicFramePr>
            <a:graphicFrameLocks noGrp="1"/>
          </p:cNvGraphicFramePr>
          <p:nvPr/>
        </p:nvGraphicFramePr>
        <p:xfrm>
          <a:off x="34925" y="115888"/>
          <a:ext cx="9074150" cy="65379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تأتي ساعة وهي الآن حين الساجدون الحقيقيون يسجدون للآب بالروح والحق.لان الآب طالب مثل هؤلاء الساجدين له.  الله روح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والذين يسجدون له فبالروح والحق ينبغي ان يسجدوا.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en-US" sz="3200" b="0" i="0" u="none" strike="noStrike" cap="none" normalizeH="0" baseline="0">
                          <a:ln>
                            <a:noFill/>
                          </a:ln>
                          <a:solidFill>
                            <a:schemeClr val="bg1"/>
                          </a:solidFill>
                          <a:effectLst/>
                          <a:latin typeface="Arial" charset="0"/>
                          <a:cs typeface="Arial" charset="0"/>
                        </a:rPr>
                        <a:t> </a:t>
                      </a:r>
                      <a:r>
                        <a:rPr kumimoji="0" lang="ar-EG" sz="2400" b="1" i="0" u="none" strike="noStrike" cap="none" normalizeH="0" baseline="0">
                          <a:ln>
                            <a:noFill/>
                          </a:ln>
                          <a:solidFill>
                            <a:srgbClr val="FF9900"/>
                          </a:solidFill>
                          <a:effectLst/>
                          <a:latin typeface="Arial" charset="0"/>
                          <a:cs typeface="Arial" charset="0"/>
                        </a:rPr>
                        <a:t>( والمجد للـه دائماً )</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23</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Mais l'heure vient, elle est là, où les vrais adorateurs adoreront le Père en esprit et en vérité; tels sont, en effet, les adorateurs que cherche le Père. 24 Dieu est esprit et c'est pourquoi ceux qui l'adorent doivent adorer en esprit et en vérité.</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ar-EG"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But the hour is coming, and now is, when the true worshipers will worship the Father in spirit and truth; for the Father is seeking such to worship Him. 24 God is Spirit, and those who worship Him must worship in spirit and truth.”</a:t>
                      </a: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763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11763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11763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11763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19682" name="Group 2"/>
          <p:cNvGraphicFramePr>
            <a:graphicFrameLocks noGrp="1"/>
          </p:cNvGraphicFramePr>
          <p:nvPr/>
        </p:nvGraphicFramePr>
        <p:xfrm>
          <a:off x="34925" y="44450"/>
          <a:ext cx="9074150" cy="662914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a:t>
                      </a:r>
                      <a:r>
                        <a:rPr kumimoji="0" lang="ar-EG" sz="3200" b="0" i="0" u="sng" strike="noStrike" cap="none" normalizeH="0" baseline="0">
                          <a:ln>
                            <a:noFill/>
                          </a:ln>
                          <a:solidFill>
                            <a:srgbClr val="FF9933"/>
                          </a:solidFill>
                          <a:effectLst/>
                          <a:latin typeface="Arial" charset="0"/>
                          <a:cs typeface="Arial" charset="0"/>
                        </a:rPr>
                        <a:t>أهل أفسس ( 5 : 8 - 21 </a:t>
                      </a:r>
                      <a:r>
                        <a:rPr kumimoji="0" lang="ar-SA" sz="3200" b="0" i="0" u="sng" strike="noStrike" cap="none" normalizeH="0" baseline="0">
                          <a:ln>
                            <a:noFill/>
                          </a:ln>
                          <a:solidFill>
                            <a:srgbClr val="FF9933"/>
                          </a:solidFill>
                          <a:effectLst/>
                          <a:latin typeface="Arial" charset="0"/>
                          <a:cs typeface="Arial" charset="0"/>
                        </a:rPr>
                        <a:t>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اسلكوا كاولاد نور.لان ثمر الروح هو في كل صلاح وبر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وحق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مختبرين ما هو مرضي عند الرب.ولا تشتركوا في اعمال الظلمة غير المثمرة بل بالحري وبخوها.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Éphésiens 5 : 8 - 21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Vivez en enfants de lumière. 9 Et le fruit de la lumière s'appelle: bonté, justice, vérité. 10 Discernez ce qui plaît au Seigneur. 11Ne vous associez pas aux oeuvres stériles des ténèbres; démasquez-les plutôt.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Ephesians 5:8-21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Walk as children of light 9 (for the fruit of the Spirit is in all goodness, </a:t>
                      </a:r>
                      <a:r>
                        <a:rPr kumimoji="0" lang="en-US" sz="2600" b="0" i="0" u="none" strike="noStrike" cap="none" normalizeH="0" baseline="0">
                          <a:ln>
                            <a:noFill/>
                          </a:ln>
                          <a:solidFill>
                            <a:schemeClr val="bg1"/>
                          </a:solidFill>
                          <a:effectLst/>
                          <a:latin typeface="Arial" charset="0"/>
                          <a:cs typeface="Arial" charset="0"/>
                        </a:rPr>
                        <a:t>righteousness,</a:t>
                      </a:r>
                      <a:r>
                        <a:rPr kumimoji="0" lang="en-US" sz="2800" b="0" i="0" u="none" strike="noStrike" cap="none" normalizeH="0" baseline="0">
                          <a:ln>
                            <a:noFill/>
                          </a:ln>
                          <a:solidFill>
                            <a:schemeClr val="bg1"/>
                          </a:solidFill>
                          <a:effectLst/>
                          <a:latin typeface="Arial" charset="0"/>
                          <a:cs typeface="Arial" charset="0"/>
                        </a:rPr>
                        <a:t> and truth), 10 finding out what is acceptable to the Lord. 11 And have no fellowship with the unfruitful works of darkness, but rather expose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119693" name="Rectangle 13"/>
          <p:cNvSpPr>
            <a:spLocks noGrp="1" noChangeArrowheads="1"/>
          </p:cNvSpPr>
          <p:nvPr>
            <p:ph type="ctrTitle"/>
          </p:nvPr>
        </p:nvSpPr>
        <p:spPr/>
        <p:txBody>
          <a:bodyPr/>
          <a:lstStyle/>
          <a:p>
            <a:r>
              <a:rPr lang="en-US" sz="1000"/>
              <a:t>6p</a:t>
            </a:r>
          </a:p>
        </p:txBody>
      </p:sp>
    </p:spTree>
  </p:cSld>
  <p:clrMapOvr>
    <a:masterClrMapping/>
  </p:clrMapOvr>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20706" name="Group 2"/>
          <p:cNvGraphicFramePr>
            <a:graphicFrameLocks noGrp="1"/>
          </p:cNvGraphicFramePr>
          <p:nvPr/>
        </p:nvGraphicFramePr>
        <p:xfrm>
          <a:off x="34925" y="44450"/>
          <a:ext cx="9074150" cy="6796405"/>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الامور الحادثة منهم سرّا ذكرها ايضا قبيح.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الكل اذا توبخ يظهر بالنور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كل ما اظهر فهو نور.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لذلك يقول استيقظ ايها النائم وقم من الاموات فيضيء لك المسيح</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Ce que ces gens font en secret, on a honte même d'en parler;13 mais tout ce qui est démasqué, est manifesté par la lumière, car tout ce qui est manifesté est lumière.14 C'est pourquoi l'on dit: Éveille-toi, toi qui dors, lève-toi d'entre les morts, et sur toi le Christ resplendira.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it is shameful even to speak of those things which are done by them in secret. 13 But all things that are exposed are made manifest by the light, for whatever makes manifest is light. 14 Therefore He says: Awake, you who sleep, arise from the dead, and Christ will give you light.''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21730" name="Group 2"/>
          <p:cNvGraphicFramePr>
            <a:graphicFrameLocks noGrp="1"/>
          </p:cNvGraphicFramePr>
          <p:nvPr/>
        </p:nvGraphicFramePr>
        <p:xfrm>
          <a:off x="34925" y="44450"/>
          <a:ext cx="9145588" cy="6842760"/>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فانظروا كيف تسلكون بالتدقيق لا كجهلاء بل كحكماء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مفتدين الوقت لان الايام شريرة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من اجل ذلك لا تكونوا اغبياء بل فاهمين ما هي مشيئة الرب. ولا تسكروا بالخمر الذي فيه الخلاعة بل امتلئوا بالروح</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Soyez vraiment attentifs à votre manière de vivre: ne vous montrez pas insensés, mais soyez des hommes sensés, 16 qui mettent à profit le temps présent, car les jours sont mauvais. 17 Ne soyez donc pas inintelligents, mais comprenez bien quelle est la volonté du Seigneur. Ne vous enivrez pas de vin, il mène à la perdition, mais soyez remplis de l'Esprit.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See then that you walk circumspectly, not as fools but as wise, 16 redeeming the time, because the days are evil. 17 Therefore do not be unwise, but understand what the will of the Lord is. 18 And do not be drunk with wine, in which is dissipation; but be filled with the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22754" name="Group 2"/>
          <p:cNvGraphicFramePr>
            <a:graphicFrameLocks noGrp="1"/>
          </p:cNvGraphicFramePr>
          <p:nvPr/>
        </p:nvGraphicFramePr>
        <p:xfrm>
          <a:off x="34925" y="44450"/>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مكلمين بعضكم بعضا بمزامير وتسابيح واغاني روحية مترنمين ومرتلين في قلوبكم للرب.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شاكرين كل حين على كل شيء في اسم ربنا يسوع المسيح للّه والآب. خاضعين بعضكم لبعض في خوف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Dites ensemble des psaumes, des hymnes et des chants inspirés; chantez et célébrez le Seigneur de tout votre coeur.20 En tout temps, à tout sujet, rendez grâce à Dieu le Père au nom de notre Seigneur Jésus Christ.21 Vous qui craignez le Christ, soumettez-vous les uns aux autres</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speaking to one another in psalms and hymns and spiritual songs, singing and making melody in your heart to the Lord, 20 giving thanks always for all things to God the Father in the name of our Lord Jesus Christ, 21 submitting to one another in the fear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377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480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12480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12480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26850" name="Group 2"/>
          <p:cNvGraphicFramePr>
            <a:graphicFrameLocks noGrp="1"/>
          </p:cNvGraphicFramePr>
          <p:nvPr/>
        </p:nvGraphicFramePr>
        <p:xfrm>
          <a:off x="34925" y="115888"/>
          <a:ext cx="9074150" cy="5978526"/>
        </p:xfrm>
        <a:graphic>
          <a:graphicData uri="http://schemas.openxmlformats.org/drawingml/2006/table">
            <a:tbl>
              <a:tblPr rtl="1"/>
              <a:tblGrid>
                <a:gridCol w="4032250">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a:t>
                      </a:r>
                      <a:r>
                        <a:rPr kumimoji="0" lang="ar-EG" sz="3600" b="0" i="0" u="sng" strike="noStrike" cap="none" normalizeH="0" baseline="0">
                          <a:ln>
                            <a:noFill/>
                          </a:ln>
                          <a:solidFill>
                            <a:srgbClr val="FF9933"/>
                          </a:solidFill>
                          <a:effectLst/>
                          <a:latin typeface="Arial" charset="0"/>
                          <a:cs typeface="Arial" charset="0"/>
                        </a:rPr>
                        <a:t>بطرس</a:t>
                      </a:r>
                      <a:r>
                        <a:rPr kumimoji="0" lang="ar-SA" sz="3600" b="0" i="0" u="sng" strike="noStrike" cap="none" normalizeH="0" baseline="0">
                          <a:ln>
                            <a:noFill/>
                          </a:ln>
                          <a:solidFill>
                            <a:srgbClr val="FF9933"/>
                          </a:solidFill>
                          <a:effectLst/>
                          <a:latin typeface="Arial" charset="0"/>
                          <a:cs typeface="Arial" charset="0"/>
                        </a:rPr>
                        <a:t> الرسول </a:t>
                      </a:r>
                      <a:r>
                        <a:rPr kumimoji="0" lang="ar-EG" sz="3600" b="0" i="0" u="sng" strike="noStrike" cap="none" normalizeH="0" baseline="0">
                          <a:ln>
                            <a:noFill/>
                          </a:ln>
                          <a:solidFill>
                            <a:srgbClr val="FF9933"/>
                          </a:solidFill>
                          <a:effectLst/>
                          <a:latin typeface="Arial" charset="0"/>
                          <a:cs typeface="Arial" charset="0"/>
                        </a:rPr>
                        <a:t>الأولى (</a:t>
                      </a:r>
                      <a:r>
                        <a:rPr kumimoji="0" lang="fr-FR" sz="3600" b="0" i="0" u="sng" strike="noStrike" cap="none" normalizeH="0" baseline="0">
                          <a:ln>
                            <a:noFill/>
                          </a:ln>
                          <a:solidFill>
                            <a:srgbClr val="FF9933"/>
                          </a:solidFill>
                          <a:effectLst/>
                          <a:latin typeface="Arial" charset="0"/>
                          <a:cs typeface="Times New Roman" pitchFamily="18" charset="0"/>
                        </a:rPr>
                        <a:t>3 : 5 - 14</a:t>
                      </a:r>
                      <a:r>
                        <a:rPr kumimoji="0" lang="ar-SA" sz="3600" b="0" i="0" u="sng" strike="noStrike" cap="none" normalizeH="0" baseline="0">
                          <a:ln>
                            <a:noFill/>
                          </a:ln>
                          <a:solidFill>
                            <a:srgbClr val="FF9933"/>
                          </a:solidFill>
                          <a:effectLst/>
                          <a:latin typeface="Arial" charset="0"/>
                          <a:cs typeface="Arial" charset="0"/>
                        </a:rPr>
                        <a:t>)</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1 Pierre 3 : 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C'est ainsi qu'autrefois se paraient les saintes femmes qui espéraient en Dieu, étant soumises à leurs maris: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3:5-14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5</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For in this manner, in former times, the holy women who trusted in God also adorned themselves, being submissive to their own husbands,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126861" name="Rectangle 13"/>
          <p:cNvSpPr>
            <a:spLocks noGrp="1" noChangeArrowheads="1"/>
          </p:cNvSpPr>
          <p:nvPr>
            <p:ph type="ctrTitle"/>
          </p:nvPr>
        </p:nvSpPr>
        <p:spPr/>
        <p:txBody>
          <a:bodyPr/>
          <a:lstStyle/>
          <a:p>
            <a:r>
              <a:rPr lang="en-US" sz="1000"/>
              <a:t>6c</a:t>
            </a:r>
          </a:p>
        </p:txBody>
      </p:sp>
    </p:spTree>
  </p:cSld>
  <p:clrMapOvr>
    <a:masterClrMapping/>
  </p:clrMapOvr>
</p:sld>
</file>

<file path=ppt/slides/slide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27874" name="Group 2"/>
          <p:cNvGraphicFramePr>
            <a:graphicFrameLocks noGrp="1"/>
          </p:cNvGraphicFramePr>
          <p:nvPr/>
        </p:nvGraphicFramePr>
        <p:xfrm>
          <a:off x="34925" y="115888"/>
          <a:ext cx="9074150" cy="5978526"/>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كانت سارة تطيع ابراهيم داعية اياه سيدها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التي صرتنّ اولادها صانعات خيرا وغير خائفات خوفا البتة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telle Sara, qui obéissait à Abraham, l'appelant son seigneur, elle dont vous êtes devenues les filles en faisant le bien, et en ne vous laissant troubler par aucune crainte.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as Sarah obeyed Abraham, calling him lord, whose daughters you are if you do good and are not afraid with any terror.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28898" name="Group 2"/>
          <p:cNvGraphicFramePr>
            <a:graphicFrameLocks noGrp="1"/>
          </p:cNvGraphicFramePr>
          <p:nvPr/>
        </p:nvGraphicFramePr>
        <p:xfrm>
          <a:off x="107950" y="115888"/>
          <a:ext cx="9001125" cy="6049963"/>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كذلكم ايها الرجال كونوا ساكنين بحسب الفطنة مع الاناء النسائي كالاضعف معطين اياهنّ كرامة كالوارثات ايضا معكم نعمة الحياة لكي لا تعاق صلواتكم</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Vous les maris, de même, menez la vie commune en tenant compte de la nature plus délicate de vos femmes; montrez-leur du respect, puisqu'elles doivent hériter avec vous la grâce de la vie, afin que rien n'entrave vos prières.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29922" name="Group 2"/>
          <p:cNvGraphicFramePr>
            <a:graphicFrameLocks noGrp="1"/>
          </p:cNvGraphicFramePr>
          <p:nvPr/>
        </p:nvGraphicFramePr>
        <p:xfrm>
          <a:off x="34925" y="44450"/>
          <a:ext cx="9074150" cy="67665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والنهاية كونوا جميعا متحدي الرأي بحس واحد ذوي محبة اخوية مشفقين لطفاء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غير مجازين عن شر بشر او عن شتيمة بشتيمة بل بالعكس مباركين عالمين انكم لهذا دعيتم لكي ترثوا بركة.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Enfin, soyez tous dans de mêmes dispositions, compatissants, animés d'un amour fraternel, miséricordieux, humbles.9  Ne rendez pas le mal pour le mal, ou l'insulte pour l'insulte; au contraire, bénissez, car c'est à cela que vous avez été appelés, afin d'hériter la bénédiction.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all of you be of one mind, having compassion for one another; love as brothers, be tenderhearted, be courteous; 9 not returning evil for evil or reviling for reviling, but on the contrary blessing, knowing that you were called to this, that you may inherit a blessing.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30946" name="Group 2"/>
          <p:cNvGraphicFramePr>
            <a:graphicFrameLocks noGrp="1"/>
          </p:cNvGraphicFramePr>
          <p:nvPr/>
        </p:nvGraphicFramePr>
        <p:xfrm>
          <a:off x="34925" y="44450"/>
          <a:ext cx="9074150"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من اراد ان يحب الحياة ويرى اياما صالحة فليكفف لسانه عن الشر وشفتيه ان تتكلما بالمكر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ليعرض عن الشر ويصنع الخير ليطلب السلام ويجدّ في اثره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En effet, qui veut aimer la vie et voir des jours heureux doit garder sa langue du mal et ses lèvres des paroles trompeuses,11 se détourner du mal et faire le bien, rechercher la paix et la poursuivre.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He who would love life and see good days, let him refrain his tongue from evil, and his lips from speaking deceit. 11 Let him turn away from evil and do good; let him seek peace and pursue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31970" name="Group 2"/>
          <p:cNvGraphicFramePr>
            <a:graphicFrameLocks noGrp="1"/>
          </p:cNvGraphicFramePr>
          <p:nvPr/>
        </p:nvGraphicFramePr>
        <p:xfrm>
          <a:off x="34925" y="44450"/>
          <a:ext cx="9074150" cy="62658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عيني الرب على الابرار واذنيه الى طلبتهم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 وجه الرب ضد فاعلي الشر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Car les yeux du Seigneur sont sur les justes, et ses oreilles sont attentives à leur prière; mais la face du Seigneur se tourne contre ceux qui font le mal.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the eyes of the Lord are on the righteous, and His ears are open to their prayers; but the face of the Lord is against those who do evil.''</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32994" name="Group 2"/>
          <p:cNvGraphicFramePr>
            <a:graphicFrameLocks noGrp="1"/>
          </p:cNvGraphicFramePr>
          <p:nvPr/>
        </p:nvGraphicFramePr>
        <p:xfrm>
          <a:off x="34925" y="115888"/>
          <a:ext cx="9074150" cy="590708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يؤذيكم ان كنتم متمثلين بالخير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ولكن وان تألمتم من اجل البر فطوباكم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خوفهم فلا تخافوه ولا تضطربوا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Et qui vous fera du mal, si vous vous montrez zélés pour le bien? 14 Bien plus, au cas où vous auriez à souffrir pour la justice, heureux êtes-vous. N'ayez d'eux aucune crainte et ne soyez pas troublés.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who is he who will harm you if you become followers of what is good? 14 But even if you should suffer for righteousness' sake, you are blessed.</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And do not be afraid of their threats, nor be troubled.”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3401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7017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3504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13504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13504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13504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37090" name="Group 2"/>
          <p:cNvGraphicFramePr>
            <a:graphicFrameLocks noGrp="1"/>
          </p:cNvGraphicFramePr>
          <p:nvPr/>
        </p:nvGraphicFramePr>
        <p:xfrm>
          <a:off x="71438" y="115888"/>
          <a:ext cx="9072562" cy="6421438"/>
        </p:xfrm>
        <a:graphic>
          <a:graphicData uri="http://schemas.openxmlformats.org/drawingml/2006/table">
            <a:tbl>
              <a:tblPr rtl="1"/>
              <a:tblGrid>
                <a:gridCol w="5076825">
                  <a:extLst>
                    <a:ext uri="{9D8B030D-6E8A-4147-A177-3AD203B41FA5}">
                      <a16:colId xmlns:a16="http://schemas.microsoft.com/office/drawing/2014/main" val="20000"/>
                    </a:ext>
                  </a:extLst>
                </a:gridCol>
                <a:gridCol w="3995737">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21 :5 -14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لما استكملنا الايام خرجنا ذاهبين وهم جميعا يشيعوننا مع النساء والاولاد الى خارج المدينة.فجثونا على ركبنا على الشاطئ وصلّينا.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fr-FR" sz="2800" b="0" i="0" u="sng" strike="noStrike" cap="none" normalizeH="0" baseline="0">
                          <a:ln>
                            <a:noFill/>
                          </a:ln>
                          <a:solidFill>
                            <a:srgbClr val="FF9900"/>
                          </a:solidFill>
                          <a:effectLst/>
                          <a:latin typeface="Arial" charset="0"/>
                          <a:cs typeface="Arial" charset="0"/>
                        </a:rPr>
                        <a:t>21 : 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t>
                      </a:r>
                      <a:r>
                        <a:rPr kumimoji="0" lang="fr-FR" sz="2800" b="0" i="0" u="none" strike="noStrike" cap="none" normalizeH="0" baseline="0">
                          <a:ln>
                            <a:noFill/>
                          </a:ln>
                          <a:solidFill>
                            <a:schemeClr val="bg1"/>
                          </a:solidFill>
                          <a:effectLst/>
                          <a:latin typeface="Arial" charset="0"/>
                          <a:cs typeface="Arial" charset="0"/>
                        </a:rPr>
                        <a:t>Le temps de notre séjour une fois achevé, nous sommes néanmoins repartis et, tandis que nous marchions, tous nous accompagnaient, femmes et enfants compris, jusqu'à l'extérieur de la ville. Là, à genoux sur la plage, nous avons prié;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21:5-14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5</a:t>
                      </a:r>
                      <a:r>
                        <a:rPr kumimoji="0" lang="en-US" sz="2800" b="0" i="0" u="none" strike="noStrike" cap="none" normalizeH="0" baseline="0">
                          <a:ln>
                            <a:noFill/>
                          </a:ln>
                          <a:solidFill>
                            <a:schemeClr val="bg1"/>
                          </a:solidFill>
                          <a:effectLst/>
                          <a:latin typeface="Arial" charset="0"/>
                          <a:cs typeface="Arial" charset="0"/>
                        </a:rPr>
                        <a:t>When we had come to the end of those days, we departed and went on our way; and they all accompanied us, with wives and children, till we were out of the city. And we knelt down on the shore and prayed.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137101" name="Rectangle 13"/>
          <p:cNvSpPr>
            <a:spLocks noGrp="1" noChangeArrowheads="1"/>
          </p:cNvSpPr>
          <p:nvPr>
            <p:ph type="ctrTitle"/>
          </p:nvPr>
        </p:nvSpPr>
        <p:spPr/>
        <p:txBody>
          <a:bodyPr/>
          <a:lstStyle/>
          <a:p>
            <a:r>
              <a:rPr lang="en-US" sz="1000"/>
              <a:t>6a</a:t>
            </a:r>
          </a:p>
        </p:txBody>
      </p:sp>
    </p:spTree>
  </p:cSld>
  <p:clrMapOvr>
    <a:masterClrMapping/>
  </p:clrMapOvr>
</p:sld>
</file>

<file path=ppt/slides/slide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38114" name="Group 2"/>
          <p:cNvGraphicFramePr>
            <a:graphicFrameLocks noGrp="1"/>
          </p:cNvGraphicFramePr>
          <p:nvPr/>
        </p:nvGraphicFramePr>
        <p:xfrm>
          <a:off x="34925" y="44450"/>
          <a:ext cx="9145588" cy="623030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ودعنا بعضنا بعضا صعدنا الى السفينة.واما هم فرجعوا الى خاصتهم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اكملنا السفر في البحر من صور اقبلنا الى بتولمايس فسلمنا على الاخوة ومكثنا عندهم يوما واحدا.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puis, les adieux échangés, nous sommes montés sur le bateau et ils sont retournés chez eux. 7 Quant à nous, au terme de notre traversée depuis Tyr, nous sommes arrivés à Ptolémaïs et, après avoir salué les frères, nous avons passé une journée avec eux.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When we had taken our leave of one another, we boarded the ship, and they returned home.  7 And when we had finished our voyage from Tyre, we came to Ptolemais, greeted the brethren, and stayed with them one day.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39138" name="Group 2"/>
          <p:cNvGraphicFramePr>
            <a:graphicFrameLocks noGrp="1"/>
          </p:cNvGraphicFramePr>
          <p:nvPr/>
        </p:nvGraphicFramePr>
        <p:xfrm>
          <a:off x="34925" y="44450"/>
          <a:ext cx="9145588" cy="6014403"/>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خرجنا في الغد نحن رفقاء بولس وجئنا الى قيصرية فدخلنا بيت فيلبس المبشر اذ كان واحدا من السبعة واقمنا عنده. وكان لهذا اربع بنات عذارى كنّ يتنبأن.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Repartis le lendemain, nous avons gagné Césarée où nous nous sommes rendus à la maison de Philippe l'Évangéliste, un des sept, et nous avons séjourné chez lui. 9 Il avait quatre filles vierges qui prophétisaient?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On the next day we who were Paul's companions departed and came to Caesarea, and entered the house of Philip the evangelist, who was one of the seven, and stayed with him. 9 Now this man had four virgin daughters who prophesied.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40162" name="Group 2"/>
          <p:cNvGraphicFramePr>
            <a:graphicFrameLocks noGrp="1"/>
          </p:cNvGraphicFramePr>
          <p:nvPr/>
        </p:nvGraphicFramePr>
        <p:xfrm>
          <a:off x="34925" y="44450"/>
          <a:ext cx="9145588" cy="5762626"/>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وبينما نحن مقيمون اياما كثيرة انحدر من اليهودية نبي اسمه اغابوس.</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Alors que nous passions là plusieurs jours, il est arrivé un prophète de Judée, nommé Agabus.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as we stayed many days, a certain prophet named Agabus came down from Judea.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41186" name="Group 2"/>
          <p:cNvGraphicFramePr>
            <a:graphicFrameLocks noGrp="1"/>
          </p:cNvGraphicFramePr>
          <p:nvPr/>
        </p:nvGraphicFramePr>
        <p:xfrm>
          <a:off x="34925" y="44450"/>
          <a:ext cx="9145588" cy="615886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الينا واخذ منطقة بولس وربط يدي نفسه ورجليه وقال هذا يقوله الروح القدس.الرجل الذي له هذه المنطقة هكذا سيربطه اليهود في اورشليم ويسلمونه الى ايدي الامم.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Venant nous trouver, il a pris la ceinture de Paul, s'est attaché les pieds et les mains et a déclaré: "Voici ce que dit l'Esprit Saint. L'homme à qui appartient cette ceinture, voilà comment à Jérusalem, les Juifs l'attacheront et le livreront aux mains des païens!"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When he had come to us, he took Paul's belt, bound his own hands and feet, and said, Thus says the Holy Spirit, "So shall the Jews at Jerusalem bind the man who owns this belt, and deliver him into the hands of the Gentiles.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42210" name="Group 2"/>
          <p:cNvGraphicFramePr>
            <a:graphicFrameLocks noGrp="1"/>
          </p:cNvGraphicFramePr>
          <p:nvPr/>
        </p:nvGraphicFramePr>
        <p:xfrm>
          <a:off x="34925" y="115888"/>
          <a:ext cx="9074150" cy="5691188"/>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سمعنا هذا طلبنا اليه نحن والذين من المكان ان لا يصعد الى اورشليم.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 ces mots, nous et les frères de la ville, nous avons supplié Paul de ne pas monter à Jérusalem.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when we heard these things, both we and those from that place pleaded with him not to go</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up to Jerusalem.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43234" name="Group 2"/>
          <p:cNvGraphicFramePr>
            <a:graphicFrameLocks noGrp="1"/>
          </p:cNvGraphicFramePr>
          <p:nvPr/>
        </p:nvGraphicFramePr>
        <p:xfrm>
          <a:off x="34925" y="44450"/>
          <a:ext cx="9145588" cy="6514148"/>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بولس ماذا تفعلون تبكون وتكسرون قلبي لاني مستعد ليس ان أربط فقط بل ان اموت ايضا في اورشليم لاجل اسم الرب يسوع. ولما لم يقنع سكتنا قائلين لتكن مشيئة الرب</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Alors il nous a répondu: "Qu'avez-vous à pleurer et à me briser le coeur? Je suis prêt, moi, non seulement à être lié mais à mourir à Jérusalem pour le nom du Seigneur Jésus.14  Comme il ne se laissait pas convaincre, nous n'avons pas insisté. "Que  la volonté du Seigneur soit faite!" disions-nous.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Paul answered, What do you mean by weeping and breaking my heart? For I am ready not only to be bound, but also to die at Jerusalem for the name of the Lord Jesus.'' 14 So when he would not be persuaded, we ceased, saying, The will of the Lord be done.”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425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5282"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630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47342" name="Group 14"/>
          <p:cNvGraphicFramePr>
            <a:graphicFrameLocks noGrp="1"/>
          </p:cNvGraphicFramePr>
          <p:nvPr/>
        </p:nvGraphicFramePr>
        <p:xfrm>
          <a:off x="107950" y="44450"/>
          <a:ext cx="9001125" cy="6449568"/>
        </p:xfrm>
        <a:graphic>
          <a:graphicData uri="http://schemas.openxmlformats.org/drawingml/2006/table">
            <a:tbl>
              <a:tblPr rtl="1"/>
              <a:tblGrid>
                <a:gridCol w="3960812">
                  <a:extLst>
                    <a:ext uri="{9D8B030D-6E8A-4147-A177-3AD203B41FA5}">
                      <a16:colId xmlns:a16="http://schemas.microsoft.com/office/drawing/2014/main" val="20000"/>
                    </a:ext>
                  </a:extLst>
                </a:gridCol>
                <a:gridCol w="50403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200" b="0" i="0" u="sng" strike="noStrike" cap="none" normalizeH="0" baseline="0">
                          <a:ln>
                            <a:noFill/>
                          </a:ln>
                          <a:solidFill>
                            <a:srgbClr val="FF9933"/>
                          </a:solidFill>
                          <a:effectLst/>
                          <a:latin typeface="Arial" charset="0"/>
                          <a:cs typeface="Arial" charset="0"/>
                        </a:rPr>
                        <a:t>44 : 14-15</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بملابس مطرّزة تحضر الى الملك.في اثرها عذارى صاحباتها.</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مقدمات اليك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يحضرن بفرح وابتهاج.يدخلنّ الى قصر الملك.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 </a:t>
                      </a:r>
                      <a:r>
                        <a:rPr kumimoji="0" lang="en-US" sz="3200" b="0" i="0" u="sng" strike="noStrike" cap="none" normalizeH="0" baseline="0">
                          <a:ln>
                            <a:noFill/>
                          </a:ln>
                          <a:solidFill>
                            <a:srgbClr val="FF9933"/>
                          </a:solidFill>
                          <a:effectLst/>
                          <a:latin typeface="Arial" charset="0"/>
                          <a:cs typeface="Arial" charset="0"/>
                        </a:rPr>
                        <a:t>44 : 14-15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Les demoiselles de sa suite, ses compagnes, sont introduites auprès de toi.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En un joyeux cortège, elles entrent dans le palais royal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45:14-15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She shall be brought to the King in robes of many colors; the virgins, her companions who follow her, shall be brought to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With gladness and rejoicing they shall be brought; they shall enter the King's palace.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147343" name="Rectangle 15"/>
          <p:cNvSpPr>
            <a:spLocks noGrp="1" noChangeArrowheads="1"/>
          </p:cNvSpPr>
          <p:nvPr>
            <p:ph type="ctrTitle"/>
          </p:nvPr>
        </p:nvSpPr>
        <p:spPr/>
        <p:txBody>
          <a:bodyPr/>
          <a:lstStyle/>
          <a:p>
            <a:r>
              <a:rPr lang="en-US" sz="1000" dirty="0"/>
              <a:t>6pg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48354" name="Group 2"/>
          <p:cNvGraphicFramePr>
            <a:graphicFrameLocks noGrp="1"/>
          </p:cNvGraphicFramePr>
          <p:nvPr/>
        </p:nvGraphicFramePr>
        <p:xfrm>
          <a:off x="34925" y="44450"/>
          <a:ext cx="9145588" cy="6194426"/>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متى ( 25 : 1 – 13 )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يشبه ملكوت السموات عشر عذارى اخذن مصابيحهن وخرجن للقاء العريس.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خمس منهنّ حكيمات وخمس جاهلات.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Matthieu 25 : 1 - 13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fr-FR" sz="2800" b="0" i="0" u="none" strike="noStrike" cap="none" normalizeH="0" baseline="0">
                          <a:ln>
                            <a:noFill/>
                          </a:ln>
                          <a:solidFill>
                            <a:schemeClr val="bg1"/>
                          </a:solidFill>
                          <a:effectLst/>
                          <a:latin typeface="Arial" charset="0"/>
                          <a:cs typeface="Arial" charset="0"/>
                        </a:rPr>
                        <a:t>Alors, il en sera du Royaume des cieux comme de dix jeunes filles qui prirent leurs lampes et sortirent à la rencontre de l'époux. </a:t>
                      </a:r>
                      <a:r>
                        <a:rPr kumimoji="0" lang="ar-EG" sz="2800" b="0" i="0" u="none" strike="noStrike" cap="none" normalizeH="0" baseline="0">
                          <a:ln>
                            <a:noFill/>
                          </a:ln>
                          <a:solidFill>
                            <a:schemeClr val="bg1"/>
                          </a:solidFill>
                          <a:effectLst/>
                          <a:latin typeface="Arial" charset="0"/>
                          <a:cs typeface="Arial" charset="0"/>
                        </a:rPr>
                        <a:t>2</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Cinq d'entre elles étaient insensées et cinq étaient avisées.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Matthew 25:1-13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US" sz="2800" b="0" i="0" u="none" strike="noStrike" cap="none" normalizeH="0" baseline="0">
                          <a:ln>
                            <a:noFill/>
                          </a:ln>
                          <a:solidFill>
                            <a:schemeClr val="bg1"/>
                          </a:solidFill>
                          <a:effectLst/>
                          <a:latin typeface="Arial" charset="0"/>
                          <a:cs typeface="Arial" charset="0"/>
                        </a:rPr>
                        <a:t>Then the kingdom of heaven shall be likened to ten virgins who took their lamps and went out to meet the bridegroom. 2 Now five of them were wise, and five were foolish.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148365" name="Rectangle 13"/>
          <p:cNvSpPr>
            <a:spLocks noGrp="1" noChangeArrowheads="1"/>
          </p:cNvSpPr>
          <p:nvPr>
            <p:ph type="ctrTitle"/>
          </p:nvPr>
        </p:nvSpPr>
        <p:spPr/>
        <p:txBody>
          <a:bodyPr/>
          <a:lstStyle/>
          <a:p>
            <a:r>
              <a:rPr lang="en-US" sz="1000" dirty="0"/>
              <a:t>6g</a:t>
            </a:r>
          </a:p>
        </p:txBody>
      </p:sp>
    </p:spTree>
  </p:cSld>
  <p:clrMapOvr>
    <a:masterClrMapping/>
  </p:clrMapOvr>
</p:sld>
</file>

<file path=ppt/slides/slide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49378" name="Group 2"/>
          <p:cNvGraphicFramePr>
            <a:graphicFrameLocks noGrp="1"/>
          </p:cNvGraphicFramePr>
          <p:nvPr/>
        </p:nvGraphicFramePr>
        <p:xfrm>
          <a:off x="34925" y="-26988"/>
          <a:ext cx="9145588" cy="6192838"/>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الجاهلات فاخذن مصابيحهن ولم ياخذن معهن زيتا.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الحكيمات فاخذن زيتا في آنيتهن مع مصابيحهن. وفيما ابطأ العريس نعسن جميعهن ونمن.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En prenant leurs lampes, les filles insensées n'avaient pas emporté d'huile; 4 les filles avisées, elles, avaient pris, avec leurs lampes, de l'huile dans des fioles. 5 Comme l'époux tardait, elles s'assoupirent toutes et dormirent. </a:t>
                      </a: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Those who were foolish took their lamps and took no oil with them, 4 but the wise took oil in their vessels with their lamps. 5 But while the bridegroom was delayed, they all slumbered and slept.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0402" name="Group 2"/>
          <p:cNvGraphicFramePr>
            <a:graphicFrameLocks noGrp="1"/>
          </p:cNvGraphicFramePr>
          <p:nvPr/>
        </p:nvGraphicFramePr>
        <p:xfrm>
          <a:off x="34925" y="115888"/>
          <a:ext cx="9145588" cy="594296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ففي نصف الليل صار صراخ هوذا العريس مقبل فاخرجن للقائه.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فقامت جميع اولئك العذارى واصلحن مصابيحهن.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فقالت الجاهلات للحكيمات اعطيننا من زيتكن فان مصابيحنا تنطفئ.</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Au milieu de la nuit, un cri retentit: "Voici l'époux! Sortez à sa rencontre. 7 Alors toutes ces jeunes filles se réveillèrent et apprêtèrent leurs lampes. 8 Les insensées dirent aux avisées: "Donnez-nous de votre huile, car nos lampes s'éteignent."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at midnight a cry was heard: "Behold, the bridegroom is coming; go out to meet him!'7 Then all those virgins arose and trimmed their lamps. 8 And the foolish said to the wise, "Give us some of your oil, for our lamps are going out.'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1426" name="Group 2"/>
          <p:cNvGraphicFramePr>
            <a:graphicFrameLocks noGrp="1"/>
          </p:cNvGraphicFramePr>
          <p:nvPr/>
        </p:nvGraphicFramePr>
        <p:xfrm>
          <a:off x="34925" y="44450"/>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فاجابت الحكيمات قائلات لعله لا يكفي لنا ولكنّ بل اذهبن الى الباعة وابتعن لكنّ. وفيما هنّ ذاهبات ليبتعن جاء العريس والمستعدات دخلن معه الى العرس وأغلق الباب.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Les avisées répondirent: "Certes pas, il n'y aurait pas assez pour nous et pour vous! Allez plutôt chez les marchands et achetez-en pour vous."10 Pendant qu'elles allaient en acheter, l'époux arriva; celles qui étaient prêtes entrèrent avec lui dans la salle des noces, et l'on ferma la porte.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the wise answered, saying, "No, lest there should not be enough for us and you; but go rather to those who sell, and buy for yourselves.'10 And while they went to buy, the bridegroom came, and those who were ready went in with him to the wedding; and the door was shut.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2450" name="Group 2"/>
          <p:cNvGraphicFramePr>
            <a:graphicFrameLocks noGrp="1"/>
          </p:cNvGraphicFramePr>
          <p:nvPr/>
        </p:nvGraphicFramePr>
        <p:xfrm>
          <a:off x="34925" y="44450"/>
          <a:ext cx="9145588" cy="6352032"/>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اخيرا جاءت بقية العذارى ايضا قائلات يا سيد يا سيد افتح لنا.  فاجاب وقال الحق اقول لكن اني ما اعرفكنّ.  فاسهروا اذا لانكم لا تعرفون اليوم ولا الساعة التي يأتي فيها ابن الانسان</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Finalement, arrivent à leur tour les autres jeunes filles, qui disent: " Seigneur, seigneur, ouvre-nous!" 12 Mais il répondit: "En vérité, je vous le déclare, je ne vous connais pas." 13 Veillez donc, car vous ne savez ni le jour ni l'heure.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Afterward the other virgins came also, saying, "Lord, Lord, open to us!'12 But he answered and said, "Assuredly, I say to you, I do not know you.' 13 Watch therefore, for you know neither the day nor the hour in which the Son of Man is coming.”</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216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33197" name="Group 13"/>
          <p:cNvGraphicFramePr>
            <a:graphicFrameLocks noGrp="1"/>
          </p:cNvGraphicFramePr>
          <p:nvPr/>
        </p:nvGraphicFramePr>
        <p:xfrm>
          <a:off x="539750" y="188913"/>
          <a:ext cx="8137525" cy="6504432"/>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8797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Seventh day of The Month of Babah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(20</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Bashans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400" b="1" i="0" u="none" strike="noStrike" cap="none" normalizeH="0" baseline="0">
                          <a:ln>
                            <a:noFill/>
                          </a:ln>
                          <a:solidFill>
                            <a:srgbClr val="FF9900"/>
                          </a:solidFill>
                          <a:effectLst/>
                          <a:latin typeface="Arial" charset="0"/>
                          <a:cs typeface="Arial" charset="0"/>
                        </a:rPr>
                        <a:t>اليوم السابع </a:t>
                      </a:r>
                      <a:r>
                        <a:rPr kumimoji="0" lang="ar-KW" sz="4400" b="1" i="0" u="none" strike="noStrike" cap="none" normalizeH="0" baseline="0">
                          <a:ln>
                            <a:noFill/>
                          </a:ln>
                          <a:solidFill>
                            <a:srgbClr val="FF9900"/>
                          </a:solidFill>
                          <a:effectLst/>
                          <a:latin typeface="Arial" charset="0"/>
                          <a:cs typeface="Arial" charset="0"/>
                        </a:rPr>
                        <a:t>من</a:t>
                      </a:r>
                      <a:r>
                        <a:rPr kumimoji="0" lang="ar-EG" sz="4400" b="1" i="0" u="none" strike="noStrike" cap="none" normalizeH="0" baseline="0">
                          <a:ln>
                            <a:noFill/>
                          </a:ln>
                          <a:solidFill>
                            <a:srgbClr val="FF9900"/>
                          </a:solidFill>
                          <a:effectLst/>
                          <a:latin typeface="Arial" charset="0"/>
                          <a:cs typeface="Arial" charset="0"/>
                        </a:rPr>
                        <a:t> </a:t>
                      </a:r>
                      <a:r>
                        <a:rPr kumimoji="0" lang="ar-KW" sz="4400" b="1" i="0" u="none" strike="noStrike" cap="none" normalizeH="0" baseline="0">
                          <a:ln>
                            <a:noFill/>
                          </a:ln>
                          <a:solidFill>
                            <a:srgbClr val="FF9900"/>
                          </a:solidFill>
                          <a:effectLst/>
                          <a:latin typeface="Arial" charset="0"/>
                          <a:cs typeface="Arial" charset="0"/>
                        </a:rPr>
                        <a:t>شهر </a:t>
                      </a:r>
                      <a:r>
                        <a:rPr kumimoji="0" lang="ar-EG" sz="4400" b="1" i="0" u="none" strike="noStrike" cap="none" normalizeH="0" baseline="0">
                          <a:ln>
                            <a:noFill/>
                          </a:ln>
                          <a:solidFill>
                            <a:srgbClr val="FF9900"/>
                          </a:solidFill>
                          <a:effectLst/>
                          <a:latin typeface="Arial" charset="0"/>
                          <a:cs typeface="Arial" charset="0"/>
                        </a:rPr>
                        <a:t>بابه</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(العشرون من بشنس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Septième jour du mois de </a:t>
                      </a:r>
                      <a:r>
                        <a:rPr kumimoji="0" lang="en-US" sz="4000" b="0" i="0" u="none" strike="noStrike" cap="none" normalizeH="0" baseline="0">
                          <a:ln>
                            <a:noFill/>
                          </a:ln>
                          <a:solidFill>
                            <a:srgbClr val="FF9900"/>
                          </a:solidFill>
                          <a:effectLst/>
                          <a:latin typeface="Arial" charset="0"/>
                          <a:cs typeface="Arial" charset="0"/>
                        </a:rPr>
                        <a:t>Babah</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Vingtième</a:t>
                      </a:r>
                      <a:r>
                        <a:rPr kumimoji="0" lang="en-US" sz="4000" b="0" i="0" u="none" strike="noStrike" cap="none" normalizeH="0" baseline="0">
                          <a:ln>
                            <a:noFill/>
                          </a:ln>
                          <a:solidFill>
                            <a:srgbClr val="FF9900"/>
                          </a:solidFill>
                          <a:effectLst/>
                          <a:latin typeface="Arial" charset="0"/>
                          <a:cs typeface="Arial" charset="0"/>
                        </a:rPr>
                        <a:t> of Bashans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421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73421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35245" name="Group 13"/>
          <p:cNvGraphicFramePr>
            <a:graphicFrameLocks noGrp="1"/>
          </p:cNvGraphicFramePr>
          <p:nvPr/>
        </p:nvGraphicFramePr>
        <p:xfrm>
          <a:off x="34925" y="44450"/>
          <a:ext cx="9074150" cy="6491924"/>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en-US" sz="3600" b="0" i="0" u="sng" strike="noStrike" cap="none" normalizeH="0" baseline="0">
                          <a:ln>
                            <a:noFill/>
                          </a:ln>
                          <a:solidFill>
                            <a:srgbClr val="FF9933"/>
                          </a:solidFill>
                          <a:effectLst/>
                          <a:latin typeface="Arial" charset="0"/>
                          <a:cs typeface="Arial" charset="0"/>
                        </a:rPr>
                        <a:t>65:4, 5</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لِمَن اخترته وقبلته ليسكُن في دياركَ إلى الأبد. استجب لنا يا اللـه مُخلِّصنا، يا رجاء جميع أقطار الأرض.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65:4, 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4</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Heureux l'invité que tu choisis, il demeurera dans tes parvis. Avec justice, tu nous réponds par des merveilles,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Dieu notre sauveur, sécurité de la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terre entière,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65:4, 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Blessed is the man You choose, And cause to approach You, That he may dwell in Your courts.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O God of our salvation, You who are the confidence of all the ends of the earth,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35246" name="Rectangle 14"/>
          <p:cNvSpPr>
            <a:spLocks noGrp="1" noChangeArrowheads="1"/>
          </p:cNvSpPr>
          <p:nvPr>
            <p:ph type="ctrTitle"/>
          </p:nvPr>
        </p:nvSpPr>
        <p:spPr/>
        <p:txBody>
          <a:bodyPr/>
          <a:lstStyle/>
          <a:p>
            <a:r>
              <a:rPr lang="en-US" sz="1000" dirty="0"/>
              <a:t>7pv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36273" name="Group 17"/>
          <p:cNvGraphicFramePr>
            <a:graphicFrameLocks noGrp="1"/>
          </p:cNvGraphicFramePr>
          <p:nvPr/>
        </p:nvGraphicFramePr>
        <p:xfrm>
          <a:off x="107950" y="-26988"/>
          <a:ext cx="9001125" cy="6741922"/>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a:t>
                      </a:r>
                      <a:r>
                        <a:rPr kumimoji="0" lang="ar-SA" sz="3600" b="0" i="0" u="sng" strike="noStrike" cap="none" normalizeH="0" baseline="0">
                          <a:ln>
                            <a:noFill/>
                          </a:ln>
                          <a:solidFill>
                            <a:srgbClr val="FF9933"/>
                          </a:solidFill>
                          <a:effectLst/>
                          <a:latin typeface="Arial" charset="0"/>
                          <a:cs typeface="Arial" charset="0"/>
                        </a:rPr>
                        <a:t> (</a:t>
                      </a:r>
                      <a:r>
                        <a:rPr kumimoji="0" lang="fr-FR" sz="2800" b="0" i="0" u="sng" strike="noStrike" cap="none" normalizeH="0" baseline="0">
                          <a:ln>
                            <a:noFill/>
                          </a:ln>
                          <a:solidFill>
                            <a:srgbClr val="FF9933"/>
                          </a:solidFill>
                          <a:effectLst/>
                          <a:latin typeface="Arial" charset="0"/>
                          <a:cs typeface="Arial" charset="0"/>
                        </a:rPr>
                        <a:t>24:42 – 47</a:t>
                      </a:r>
                      <a:r>
                        <a:rPr kumimoji="0" lang="ar-EG" sz="28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اسهروا إذاً لأنَّكم لا تعلمون في أيَّةِ ساعةٍ يأتي ربُّكم. واعلموا هذا أنه لو كان ربُّ البيت يعلم في أيَّةِ ساعةٍ يأتى السَّارق، لسَهِر ولم يدع بيته يُنهَب.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Matthieu 24:42 - 47</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Veillez donc, car vous ne savez pas quel jour votre Seigneur va venir.43 Vous le savez: si le maître de maison connaissait l'heure de la nuit à laquelle le voleur va venir, il veillerait et ne laisserait pas percer le mur de sa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Matthew 24:42-47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Watch therefore, for you do not know what hour your Lord is coming. 43 But know this, that if the master of the house had known what hour the thief would come, he would have watched and not allowed his house to be broken into.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36274" name="Rectangle 18"/>
          <p:cNvSpPr>
            <a:spLocks noGrp="1" noChangeArrowheads="1"/>
          </p:cNvSpPr>
          <p:nvPr>
            <p:ph type="ctrTitle"/>
          </p:nvPr>
        </p:nvSpPr>
        <p:spPr/>
        <p:txBody>
          <a:bodyPr/>
          <a:lstStyle/>
          <a:p>
            <a:r>
              <a:rPr lang="en-US" sz="1000" dirty="0"/>
              <a:t>7v</a:t>
            </a:r>
          </a:p>
        </p:txBody>
      </p:sp>
    </p:spTree>
  </p:cSld>
  <p:clrMapOvr>
    <a:masterClrMapping/>
  </p:clrMapOvr>
</p:sld>
</file>

<file path=ppt/slides/slide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37296" name="Group 16"/>
          <p:cNvGraphicFramePr>
            <a:graphicFrameLocks noGrp="1"/>
          </p:cNvGraphicFramePr>
          <p:nvPr/>
        </p:nvGraphicFramePr>
        <p:xfrm>
          <a:off x="34925" y="115888"/>
          <a:ext cx="9074150" cy="601599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كونوا أنتُم أيضاً مُستعدِّينَ، لأنه في السَّاعة التى لا تعرفونها يأتي ابن الإنسان فيها. فَمَن هو يا تُرى العبد الأمين والحكيم الذي يُقيمه سيِّده على عبيده ليعطيهم طعامهم في حينه؟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Voilà pourquoi, vous aussi, tenez-vous prêts, car c'est à l'heure que vous ignorez que le Fils de l'homme va venir.45 Quel est donc le serviteur fidèle et avisé que le maître a établi sur les gens de sa maison pour leur donner la nourriture en temps voulu?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Therefore you also be ready, for the Son of Man is coming at an hour you do not expect. 45 Who then is a faithful and wise servant, whom his master made ruler over his household, to give them food in due season?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38318" name="Group 14"/>
          <p:cNvGraphicFramePr>
            <a:graphicFrameLocks noGrp="1"/>
          </p:cNvGraphicFramePr>
          <p:nvPr/>
        </p:nvGraphicFramePr>
        <p:xfrm>
          <a:off x="34925" y="115888"/>
          <a:ext cx="9074150" cy="54752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لذلك العبد الذي إذا جاء سيِّده يجده يفعل هكذا! الحقَّ أقولُ لكُم: إنه يُقيمه على جميع أمواله.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46 Heureux ce serviteur que son maître en arrivant trouvera en train de faire ce travail. 47 En vérité, je vous le déclare, il l'établira sur tous ses biens.</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Blessed is that servant whom his master, when he comes, will find so doing. 47 Assuredly, I say to you that he will make him ruler over all his goods.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933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73933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40368" name="Group 16"/>
          <p:cNvGraphicFramePr>
            <a:graphicFrameLocks noGrp="1"/>
          </p:cNvGraphicFramePr>
          <p:nvPr/>
        </p:nvGraphicFramePr>
        <p:xfrm>
          <a:off x="34925" y="44450"/>
          <a:ext cx="9074150" cy="6880608"/>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a:t>
                      </a:r>
                      <a:r>
                        <a:rPr kumimoji="0" lang="en-US" sz="3200" b="0" i="0" u="sng" strike="noStrike" cap="none" normalizeH="0" baseline="0">
                          <a:ln>
                            <a:noFill/>
                          </a:ln>
                          <a:solidFill>
                            <a:srgbClr val="FF9933"/>
                          </a:solidFill>
                          <a:effectLst/>
                          <a:latin typeface="Arial" charset="0"/>
                          <a:cs typeface="Times New Roman" pitchFamily="18" charset="0"/>
                        </a:rPr>
                        <a:t>37:17-18, 29</a:t>
                      </a:r>
                      <a:r>
                        <a:rPr kumimoji="0" lang="ar-EG" sz="3600" b="0" i="0" u="sng" strike="noStrike" cap="none" normalizeH="0" baseline="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والربُّ يعضدُ الصِّديقينَ، يعرفُ الربُّ طريقَ الذينَ لا عيبَ فيهم، ويكون ميراثهم إلى الأبدِ، والصِّدِّيقونَ يَرِثونَ الأرضَ، ويسكنونَ فيها إلى دهرِ الدُّهورِ.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7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a:t>
                      </a:r>
                      <a:r>
                        <a:rPr kumimoji="0" lang="en-US" sz="3200" b="0" i="0" u="sng" strike="noStrike" cap="none" normalizeH="0" baseline="0">
                          <a:ln>
                            <a:noFill/>
                          </a:ln>
                          <a:solidFill>
                            <a:srgbClr val="FF9933"/>
                          </a:solidFill>
                          <a:effectLst/>
                          <a:latin typeface="Arial" charset="0"/>
                          <a:cs typeface="Times New Roman" pitchFamily="18" charset="0"/>
                        </a:rPr>
                        <a:t> 37:17-18,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Le Seigneur soutient les justes.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 Seigneur connaît les jours des hommes intègres, et leur patrimoine subsistera toujours.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Les justes possèdent le pays,ils y demeurent toujours, Alléluia.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a:t>
                      </a:r>
                      <a:r>
                        <a:rPr kumimoji="0" lang="ar-EG" sz="3200" b="0" i="0" u="sng" strike="noStrike" cap="none" normalizeH="0" baseline="0">
                          <a:ln>
                            <a:noFill/>
                          </a:ln>
                          <a:solidFill>
                            <a:srgbClr val="FF9933"/>
                          </a:solidFill>
                          <a:effectLst/>
                          <a:latin typeface="Arial" charset="0"/>
                          <a:cs typeface="Times New Roman" pitchFamily="18" charset="0"/>
                        </a:rPr>
                        <a:t> </a:t>
                      </a:r>
                      <a:r>
                        <a:rPr kumimoji="0" lang="en-US" sz="3200" b="0" i="0" u="sng" strike="noStrike" cap="none" normalizeH="0" baseline="0">
                          <a:ln>
                            <a:noFill/>
                          </a:ln>
                          <a:solidFill>
                            <a:srgbClr val="FF9933"/>
                          </a:solidFill>
                          <a:effectLst/>
                          <a:latin typeface="Arial" charset="0"/>
                          <a:cs typeface="Times New Roman" pitchFamily="18" charset="0"/>
                        </a:rPr>
                        <a:t>37:17-18,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the Lord upholds the righteous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 Lord knows the days of the upright, And their inheritance shall be forever.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The righteous shall inherit the land, And dwell in it forever.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40369" name="Rectangle 17"/>
          <p:cNvSpPr>
            <a:spLocks noGrp="1" noChangeArrowheads="1"/>
          </p:cNvSpPr>
          <p:nvPr>
            <p:ph type="ctrTitle"/>
          </p:nvPr>
        </p:nvSpPr>
        <p:spPr/>
        <p:txBody>
          <a:bodyPr/>
          <a:lstStyle/>
          <a:p>
            <a:r>
              <a:rPr lang="en-US" sz="1000" dirty="0"/>
              <a:t>7pm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41393" name="Group 17"/>
          <p:cNvGraphicFramePr>
            <a:graphicFrameLocks noGrp="1"/>
          </p:cNvGraphicFramePr>
          <p:nvPr/>
        </p:nvGraphicFramePr>
        <p:xfrm>
          <a:off x="34925" y="44450"/>
          <a:ext cx="9074150" cy="679831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a:t>
                      </a:r>
                      <a:r>
                        <a:rPr kumimoji="0" lang="en-US" sz="3200" b="0" i="0" u="sng" strike="noStrike" cap="none" normalizeH="0" baseline="0">
                          <a:ln>
                            <a:noFill/>
                          </a:ln>
                          <a:solidFill>
                            <a:srgbClr val="FF9933"/>
                          </a:solidFill>
                          <a:effectLst/>
                          <a:latin typeface="Arial" charset="0"/>
                          <a:cs typeface="Arial" charset="0"/>
                        </a:rPr>
                        <a:t>13:33-37</a:t>
                      </a:r>
                      <a:r>
                        <a:rPr kumimoji="0" lang="ar-EG" sz="3600" b="0" i="0" u="sng" strike="noStrike" cap="none" normalizeH="0" baseline="0">
                          <a:ln>
                            <a:noFill/>
                          </a:ln>
                          <a:solidFill>
                            <a:srgbClr val="FF9933"/>
                          </a:solidFill>
                          <a:effectLst/>
                          <a:latin typeface="Arial" charset="0"/>
                          <a:cs typeface="Arial" charset="0"/>
                        </a:rPr>
                        <a:t>)</a:t>
                      </a:r>
                      <a:endParaRPr kumimoji="0" lang="fr-FR"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انظروا ! واِسهروا وصلُّوا، لأنَّكم لا تعرفون متى يكون الوقت. كأنَّما إنسانٌ سافر وترك بيته، وأعطى عبيده السُّلطان، ولكلِّ واحدٍ عملهُ، وأوصى البوَّاب أن يسهر.</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Marc </a:t>
                      </a:r>
                      <a:r>
                        <a:rPr kumimoji="0" lang="en-US" sz="3200" b="0" i="0" u="sng" strike="noStrike" cap="none" normalizeH="0" baseline="0">
                          <a:ln>
                            <a:noFill/>
                          </a:ln>
                          <a:solidFill>
                            <a:srgbClr val="FF9933"/>
                          </a:solidFill>
                          <a:effectLst/>
                          <a:latin typeface="Arial" charset="0"/>
                          <a:cs typeface="Arial" charset="0"/>
                        </a:rPr>
                        <a:t>13:33-37</a:t>
                      </a:r>
                      <a:endParaRPr kumimoji="0" lang="fr-CA"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Prenez garde, restez éveillés, car vous ne savez pas quand ce sera le moment. C'est comme un homme qui part en voyage: il a laissé sa maison, confié à ses serviteurs l'autorité, à chacun sa tâche, et il a donné au portier l'ordre de veiller.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Mark 13:33-37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Take heed, watch and pray; for you do not know when the time is. 34 It is like a man going to a far country, who left his house and gave authority to his servants, and to each his work, and commanded the doorkeeper to watch.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41394" name="Rectangle 18"/>
          <p:cNvSpPr>
            <a:spLocks noGrp="1" noChangeArrowheads="1"/>
          </p:cNvSpPr>
          <p:nvPr>
            <p:ph type="ctrTitle"/>
          </p:nvPr>
        </p:nvSpPr>
        <p:spPr/>
        <p:txBody>
          <a:bodyPr/>
          <a:lstStyle/>
          <a:p>
            <a:r>
              <a:rPr lang="en-US" sz="1000" dirty="0"/>
              <a:t>7m</a:t>
            </a:r>
          </a:p>
        </p:txBody>
      </p:sp>
    </p:spTree>
  </p:cSld>
  <p:clrMapOvr>
    <a:masterClrMapping/>
  </p:clrMapOvr>
</p:sld>
</file>

<file path=ppt/slides/slide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42418" name="Group 18"/>
          <p:cNvGraphicFramePr>
            <a:graphicFrameLocks noGrp="1"/>
          </p:cNvGraphicFramePr>
          <p:nvPr/>
        </p:nvGraphicFramePr>
        <p:xfrm>
          <a:off x="34925" y="44450"/>
          <a:ext cx="9074150" cy="677875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اِسهروا إذاً فانَّكم لا تعرفون متى يأتي ربُّ البيتِ، أمساءً، أم نصف اللَّيل، أم صياح الدِّيك، أم صباحاً. لئلاَّ يأتي بغتةً فيجدكم نياماً! وما أقوله لكم أقوله للجميع: اسهَرُوا.</a:t>
                      </a:r>
                      <a:r>
                        <a:rPr kumimoji="0" lang="en-US" sz="28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Veillez donc, car vous ne savez pas quand le maître de la maison va venir, le soir ou au milieu de la nuit, au chant du coq ou le matin,36 de peur qu'il n'arrive à l'improviste et ne vous trouve en train de dormir. 37 Ce que je vous dis je le dis à tous: veillez.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Watch therefore, for you do not know when the master of the house is coming--in the evening, at midnight, at the crowing of the rooster, or in the morning 36 lest, coming suddenly, he find you sleeping. 37 And what I say to you, I say to all: Watch!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342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74342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74342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74342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45474" name="Group 2"/>
          <p:cNvGraphicFramePr>
            <a:graphicFrameLocks noGrp="1"/>
          </p:cNvGraphicFramePr>
          <p:nvPr/>
        </p:nvGraphicFramePr>
        <p:xfrm>
          <a:off x="34925" y="44450"/>
          <a:ext cx="9074150" cy="6121401"/>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716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كورنثوس </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3 : 4 ـ 23 ) </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إذا قال </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واحدٌ: " أنا لبُولُس " وآخر</a:t>
                      </a:r>
                      <a:r>
                        <a:rPr kumimoji="0" lang="ar-EG"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أنا لأبُلُّوس " أفلستُم جسديِّين؟ فمَن هو بولُس، ومن هو أبُلُّوس؟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Corinthiens 3 : 4 - 23</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Quand l'un déclare: "Moi, j'appartiens à Paul", l'autre: "Moi à Apollos", n'agissez-vous pas de manière tout humaine?5 Qu'est-ce donc qu'Apollos? Qu'est-ce que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Corinthians 3:4-23</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when one says, I am of Paul, and another, I am of Apollos, are you not carnal? 5 Who then is Paul, and who is Apollos,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45485" name="Rectangle 13"/>
          <p:cNvSpPr>
            <a:spLocks noGrp="1" noChangeArrowheads="1"/>
          </p:cNvSpPr>
          <p:nvPr>
            <p:ph type="ctrTitle"/>
          </p:nvPr>
        </p:nvSpPr>
        <p:spPr/>
        <p:txBody>
          <a:bodyPr/>
          <a:lstStyle/>
          <a:p>
            <a:r>
              <a:rPr lang="en-US" sz="1000"/>
              <a:t>7p</a:t>
            </a:r>
          </a:p>
        </p:txBody>
      </p:sp>
    </p:spTree>
  </p:cSld>
  <p:clrMapOvr>
    <a:masterClrMapping/>
  </p:clrMapOvr>
</p:sld>
</file>

<file path=ppt/slides/slide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46498" name="Group 2"/>
          <p:cNvGraphicFramePr>
            <a:graphicFrameLocks noGrp="1"/>
          </p:cNvGraphicFramePr>
          <p:nvPr/>
        </p:nvGraphicFramePr>
        <p:xfrm>
          <a:off x="34925" y="44450"/>
          <a:ext cx="9074150" cy="6121401"/>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8716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خادمان آمنتُم بواسطتهما، وكما أعطى الربُّ لكلِّ واحدٍ: أنا غرستُ وأبُلُّوس سقى، لكن الله كان يُنْمِي،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Des serviteurs par qui vous avez été amenés à la foi; chacun d'eux a agi selon les dons que le Seigneur lui a accordés. Moi, j'ai planté, Apollos a arrosé, mais c'est Dieu qui fait croître.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ministers through whom you believed, as the Lord gave to each one? 6 I planted, Apollos watered, but God gave the increase.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47534" name="Group 14"/>
          <p:cNvGraphicFramePr>
            <a:graphicFrameLocks noGrp="1"/>
          </p:cNvGraphicFramePr>
          <p:nvPr/>
        </p:nvGraphicFramePr>
        <p:xfrm>
          <a:off x="34925" y="115888"/>
          <a:ext cx="9074150" cy="67708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إذاً ليس الغارسُ شيئاً ولا السَّاقي، بل الله الذي يُنْمِي، والغارس والسَّاقي هما واحدٌ، ولكن كل واحد سيأخُذُ أُجرته بحسب تعبِهِ. فإنَّنا نحن شركاء عاملان للـه، وأنتم فلاحة اللـه، بناء اللـه.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Ainsi celui qui plante n'est rien, celui qui arrose n'est rien: Dieu seul compte, lui qui fait croître. 8 Celui qui plante et celui qui arrose, c'est tout un, et chacun recevra son salaire à la mesure de son propre travail. 9 Car nous travaillons ensemble à l'oeuvre de Dieu, la construction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So then neither he who plants is anything, nor he who waters, but God who gives the increase. 8 Now he who plants and he who waters are one, and each one will receive his own reward according to his own labor. 9 For we are God's fellow workers; you are God's field, you are God's building.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48546" name="Group 2"/>
          <p:cNvGraphicFramePr>
            <a:graphicFrameLocks noGrp="1"/>
          </p:cNvGraphicFramePr>
          <p:nvPr/>
        </p:nvGraphicFramePr>
        <p:xfrm>
          <a:off x="34925" y="115888"/>
          <a:ext cx="9074150" cy="683184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32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حسب نعمة اللـه المُعطاة لي كبنَّاءٍ حكيم ماهر قد وضعت أساساً، وآخر يبني عليه. ولكن فلينظر كل واحدٍ كيف يبني عليه. فإنه لا يستطيع أحدٌ أن يضع أساساً آخر غير الذي وُضِعَ،  الذي هو يسوع المسيح.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Selon la grâce que Dieu m'a donnée, comme un bon architecte, j'ai posé le fondement, un autre bâtit dessus. Mais que chacun prenne garde à la manière dont il bâtit. 11 Quant au fondement, nul ne peut en poser un autre que celui qui est en place: Jésus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According to the grace of God which was given to me, as a wise master builder I have laid the foundation, and another builds on it. But let each one take heed how he builds on it. 11 For no other foundation can anyone lay than that which is laid, which is Jesus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49570" name="Group 2"/>
          <p:cNvGraphicFramePr>
            <a:graphicFrameLocks noGrp="1"/>
          </p:cNvGraphicFramePr>
          <p:nvPr/>
        </p:nvGraphicFramePr>
        <p:xfrm>
          <a:off x="34925" y="115888"/>
          <a:ext cx="9074150" cy="644487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كان واحدٌ يبني على هذا الأساس: ذهباً فضَّةً حجارةً كريمةً حطباً عُشباً قشاً، فسيُعلَن عمل كل واحدٍ لأن اليوم سيُظهِرهُ. لأنه بنارٍ يُستعلَن، وستمتحن النار عمل كل واحدٍ كيف ما هو.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Que l'on bâtisse sur ce fondement avec de l'or, de l'argent, des pierres précieuses, du bois, du foin ou de la paille,13 l'oeuvre de chacun sera mise en évidence. Le jour du jugement la fera connaître, car il se manifeste par le feu, et le feu éprouvera ce que vaut l'oeuvre de chacun.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if anyone builds on this foundation with gold, silver, precious stones, wood, hay, straw, 13 each one's work will become clear; for the Day will declare it, because it will be revealed by fire; and the fire will test each one's work, of what sort it is.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50594" name="Group 2"/>
          <p:cNvGraphicFramePr>
            <a:graphicFrameLocks noGrp="1"/>
          </p:cNvGraphicFramePr>
          <p:nvPr/>
        </p:nvGraphicFramePr>
        <p:xfrm>
          <a:off x="34925" y="115888"/>
          <a:ext cx="9074150" cy="644487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بقيَ عمله الذي بناه ثابت سينال أجرته. ومَن احترق عمله فسيخسر، وأمَّا هو فسيخلُص، ولكن كما بنارٍ. أمَا تعلمون أنَّكم هيكل اللـه، وروح اللـه ساكن فيكم؟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Celui dont l'oeuvre subsistera recevra un salaire.15 Celui dont l'oeuvre sera consumée en sera privé; lui-même sera sauvé, mais comme on l'est à travers le feu.16 Ne savez-vous pas que vous êtes le temple de Dieu, et que l'Esprit de Dieu habite en 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If anyone's work which he has built on it endures, he will receive a reward. 15 If anyone's work is burned, he will suffer loss; but he himself will be saved, yet so as through fire. 16 Do you not know that you are the temple of God and that the Spirit of God dwells in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51618" name="Group 2"/>
          <p:cNvGraphicFramePr>
            <a:graphicFrameLocks noGrp="1"/>
          </p:cNvGraphicFramePr>
          <p:nvPr/>
        </p:nvGraphicFramePr>
        <p:xfrm>
          <a:off x="34925" y="115888"/>
          <a:ext cx="9074150" cy="683184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يُنجَّس هيكل اللـه فسيُفسِده اللـه، لأن هيكل اللـه مُقدَّسٌ الذي أنتم هو. لا يغرنَّ أحدٌ نفسه. إن كان أحدٌ يظنُّ أنه حكيمٌ بينكم في هذا الدَّهر، فَليَصر جاهلاً لكي يصير حكيماً! لأن حكمة هذا العالم جهالةٌ عند الله، لأنه مكتوبٌ: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Si quelqu'un détruit le temple de Dieu, Dieu le détruira. Car le temple de Dieu est saint et ce temple, c'est vous.18 Que personne ne s'abuse; si quelqu'un parmi vous se croit sage à la manière de ce monde, qu'il devienne fou pour être sage; car la sagesse de ce monde est folie devant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If anyone defiles the temple of God, God will destroy him. For the temple of God is holy, which temple you are. 18 Let no one deceive himself. If anyone among you seems to be wise in this age, let him become a fool that he may become wise.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52654" name="Group 14"/>
          <p:cNvGraphicFramePr>
            <a:graphicFrameLocks noGrp="1"/>
          </p:cNvGraphicFramePr>
          <p:nvPr/>
        </p:nvGraphicFramePr>
        <p:xfrm>
          <a:off x="34925" y="115888"/>
          <a:ext cx="9074150" cy="601815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الآخذ الحُكماء بمكرهم ". وأيضاً: " الربُّ يعلم أفكار الحُكماء أنَّها باطلةٌ ". فلا يفتخرنَّ أحدٌ بالناس، فإن كل شىءٍ لكم:</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 est écrit en effet: "Il prend les sages à leur propre ruse, et encore: Le Seigneur connaît les pensées des sages. Il sait qu'elles sont vaines. 20 Ainsi, que personne ne fonde son orgueil sur des hommes, car tout est à 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For the wisdom of this world is foolishness with God. For it is written, He catches the wise in their own craftiness; 20 and again, The Lord knows the thoughts of the wise, that they are futile. 21 Therefore let no one boast in men. For all things are yours: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53666" name="Group 2"/>
          <p:cNvGraphicFramePr>
            <a:graphicFrameLocks noGrp="1"/>
          </p:cNvGraphicFramePr>
          <p:nvPr/>
        </p:nvGraphicFramePr>
        <p:xfrm>
          <a:off x="34925" y="115888"/>
          <a:ext cx="9074150" cy="5907088"/>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كان بولس، أو أبلُّوس، أو كيفا ( الصفا )، أو العالم، أو الحياة، أو الموت، أو الأشياء الحاضرة، أو المستقبلة. جميعها هى لكم. وأنتم للمسيح، والمسيح لله.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Paul, Apollos, ou Céphas, le monde, la vie ou la mort, le présent ou l'avenir, tout est à vous, mais vous êtes à Christ, et Christ est à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whether Paul or Apollos or Cephas, or the world or life or death, or things present or things to come--all are yours. 23 And you are Christ's, and Christ is God's.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469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571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75571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75571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57776" name="Group 16"/>
          <p:cNvGraphicFramePr>
            <a:graphicFrameLocks noGrp="1"/>
          </p:cNvGraphicFramePr>
          <p:nvPr/>
        </p:nvGraphicFramePr>
        <p:xfrm>
          <a:off x="34925" y="44450"/>
          <a:ext cx="9074150" cy="639159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a:t>
                      </a:r>
                      <a:r>
                        <a:rPr kumimoji="0" lang="ar-SA" sz="3200" b="0" i="0" u="sng" strike="noStrike" cap="none" normalizeH="0" baseline="0">
                          <a:ln>
                            <a:noFill/>
                          </a:ln>
                          <a:solidFill>
                            <a:srgbClr val="FF9900"/>
                          </a:solidFill>
                          <a:effectLst/>
                          <a:latin typeface="Arial" charset="0"/>
                          <a:cs typeface="Arial" charset="0"/>
                        </a:rPr>
                        <a:t> بطرس الرسول الأولى</a:t>
                      </a:r>
                      <a:r>
                        <a:rPr kumimoji="0" lang="en-US"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  ( 5 : 5</a:t>
                      </a:r>
                      <a:r>
                        <a:rPr kumimoji="0" lang="ar-SA" sz="3200" b="0" i="0" u="sng" strike="noStrike" cap="none" normalizeH="0" baseline="0">
                          <a:ln>
                            <a:noFill/>
                          </a:ln>
                          <a:solidFill>
                            <a:srgbClr val="FF9900"/>
                          </a:solidFill>
                          <a:effectLst/>
                          <a:latin typeface="Arial" charset="0"/>
                          <a:cs typeface="Arial" charset="0"/>
                        </a:rPr>
                        <a:t> ـ </a:t>
                      </a:r>
                      <a:r>
                        <a:rPr kumimoji="0" lang="ar-EG" sz="3200" b="0" i="0" u="sng" strike="noStrike" cap="none" normalizeH="0" baseline="0">
                          <a:ln>
                            <a:noFill/>
                          </a:ln>
                          <a:solidFill>
                            <a:srgbClr val="FF9900"/>
                          </a:solidFill>
                          <a:effectLst/>
                          <a:latin typeface="Arial" charset="0"/>
                          <a:cs typeface="Arial" charset="0"/>
                        </a:rPr>
                        <a:t>14 )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 أنتُم أيُّها الشُّبَّان اخضعوا للشُّيوخ، وكونوا جميعاً مُتسربلينَ بالتَّواضع بعضكم لبعضٍ، لأن الله يُقاوِم المُستكبرين، ويُعطِي نعمةً للمتواضعين.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1 Pierre 5:5 - 14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De même, jeunes gens, soyez soumis aux anciens. Et tous, dans vos rapports mutuels, revêtez-vous d'humilité, car Dieu s'oppose aux orgueilleux, mais aux humbles il accorde sa grâce.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5:5-14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Likewise you younger people, submit yourselves to your elders. Yes, all of you be submissive to one another, and be clothed with humility, for God resists the proud, But gives grace to the humble.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57777" name="Rectangle 17"/>
          <p:cNvSpPr>
            <a:spLocks noGrp="1" noChangeArrowheads="1"/>
          </p:cNvSpPr>
          <p:nvPr>
            <p:ph type="ctrTitle"/>
          </p:nvPr>
        </p:nvSpPr>
        <p:spPr/>
        <p:txBody>
          <a:bodyPr/>
          <a:lstStyle/>
          <a:p>
            <a:r>
              <a:rPr lang="en-US" sz="1000"/>
              <a:t>7c</a:t>
            </a:r>
          </a:p>
        </p:txBody>
      </p:sp>
    </p:spTree>
  </p:cSld>
  <p:clrMapOvr>
    <a:masterClrMapping/>
  </p:clrMapOvr>
</p:sld>
</file>

<file path=ppt/slides/slide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58799" name="Group 15"/>
          <p:cNvGraphicFramePr>
            <a:graphicFrameLocks noGrp="1"/>
          </p:cNvGraphicFramePr>
          <p:nvPr/>
        </p:nvGraphicFramePr>
        <p:xfrm>
          <a:off x="34925" y="44450"/>
          <a:ext cx="9074150" cy="687000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فتواضعوا تحت يد الله القويَّة لكي يرفعكُم في زمان الافتقاد، مُلقينَ كلَّ همِّكُم عليه، لأنه هو يعتني بكم.  كونوا مُتيقِّظينَ واسهروا. لأن إبليس عدوكم يجول كأسدٍ زائر، يلتمس مَن يبتلعه.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Humiliez-vous donc sous la main puissante de Dieu, afin qu'il vous élève au moment fixé;7 déchargez-vous sur lui de tous vos soucis, car il prend soin de vous.8 Soyez sobres, veillez! Votre adversaire, le diable, comme un lion rugissant, rôde, cherchant qui dévorer.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Therefore humble yourselves under the mighty hand of God, that He may exalt you in due time, 7 casting all your care upon Him, for He cares for you. 8 Be sober, be vigilant; because your adversary the devil walks about like a roaring lion, seeking whom he may devour.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59823" name="Group 15"/>
          <p:cNvGraphicFramePr>
            <a:graphicFrameLocks noGrp="1"/>
          </p:cNvGraphicFramePr>
          <p:nvPr/>
        </p:nvGraphicFramePr>
        <p:xfrm>
          <a:off x="34925" y="44450"/>
          <a:ext cx="9074150" cy="6089588"/>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فقاوِموه، راسخينَ في الإيمان، عالمين أن نفس هذه الآلام تُجرَى على إخوتكم الذين في العالم. وإله كلّ نعمةٍ الذي دعاكُم إلى مجدهِ الأبديِّ في المسيح يسوع، بعدما تألَّمتُم يسيراً،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Résistez-lui, fermes dans la foi, sachant que les mêmes souffrances sont réservées à vos frères, dans le monde.10 Le Dieu de toute grâce, qui vous a appelés à sa gloire éternelle en Christ, vous rétablira lui-même après que vous aurez souffert un peu de temps;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Resist him, steadfast in the faith, knowing that the same sufferings are experienced by your brotherhood in the world. 10 But may the God of all grace, who called us to His eternal glory by Christ Jesus, after you have suffered a while,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60852" name="Group 20"/>
          <p:cNvGraphicFramePr>
            <a:graphicFrameLocks noGrp="1"/>
          </p:cNvGraphicFramePr>
          <p:nvPr/>
        </p:nvGraphicFramePr>
        <p:xfrm>
          <a:off x="34925" y="44450"/>
          <a:ext cx="9074150" cy="66976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 السُّلطان والمجد إلى الأبدِ. آمين. بيد سلوانس الأخ الأمين،ـ كما أظُنُّ ـ كتبتُ إليكُم بكلماتٍ قليلةٍ واعظاً وشاهداً، أن هذه هيَ نعمة الله بالحقِّ التي فيها تَقُومُونَ. هو يهيئكُم، ويثبِّتكُم، ويقوِّيكُم، ويمكِّنكُم.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vous affermira, vous fortifiera, vous rendra inébranlables. 11 A lui la domination pour les siècles, Amen.12 Je vous ai écrit ces quelques mots par Silvain, que je considère comme un frère fidèle, pour vous exhorter et vous attester que c'est à la véritable grâce de Dieu que vous êtes attachés.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perfect, establish, strengthen, and settle you. 11 To Him be the glory and the dominion forever and ever. Amen. 12 By Silvanus, our faithful brother as I consider him, I have written to you briefly, exhorting and testifying that this is the true grace of God in which you stand.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61871" name="Group 15"/>
          <p:cNvGraphicFramePr>
            <a:graphicFrameLocks noGrp="1"/>
          </p:cNvGraphicFramePr>
          <p:nvPr/>
        </p:nvGraphicFramePr>
        <p:xfrm>
          <a:off x="34925" y="115888"/>
          <a:ext cx="9074150" cy="568909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تُسلِّم عليكُم الصِّدِّيقة المُختارة التي في بابلون ( مصر )، ومرقس ابني. سلِّموا بعضُكُم على بعضٍ بقبلة المحبَّة. السَّلامُ لكُم جميعاً أيُّها الذينَ في المسيح يسوع.</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La communauté des élus qui est à Babylone vous salue, ainsi que Marc, mon fils. Saluez-vous les uns les autres d'un baiser fraternel. Paix à vous tous qui êtes en Christ.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She who is in Babylon, elect together with you, greets you; and so does Mark my son. 14 Greet one another with a kiss of love. Peace to you all who are in Christ Jesus. Amen.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288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7017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390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76390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76390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76390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3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65967" name="Group 15"/>
          <p:cNvGraphicFramePr>
            <a:graphicFrameLocks noGrp="1"/>
          </p:cNvGraphicFramePr>
          <p:nvPr/>
        </p:nvGraphicFramePr>
        <p:xfrm>
          <a:off x="34925" y="44450"/>
          <a:ext cx="9074150" cy="6553709"/>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0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fr-FR" sz="3000" b="0" i="0" u="sng" strike="noStrike" cap="none" normalizeH="0" baseline="0">
                          <a:ln>
                            <a:noFill/>
                          </a:ln>
                          <a:solidFill>
                            <a:srgbClr val="FF9900"/>
                          </a:solidFill>
                          <a:effectLst/>
                          <a:latin typeface="Arial" charset="0"/>
                          <a:cs typeface="Arial" charset="0"/>
                        </a:rPr>
                        <a:t>18:24 - 19:6 </a:t>
                      </a:r>
                      <a:endParaRPr kumimoji="0" lang="en-US" sz="30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none" strike="noStrike" cap="none" normalizeH="0" baseline="0">
                          <a:ln>
                            <a:noFill/>
                          </a:ln>
                          <a:solidFill>
                            <a:schemeClr val="bg1"/>
                          </a:solidFill>
                          <a:effectLst/>
                          <a:latin typeface="Arial" charset="0"/>
                          <a:cs typeface="Arial" charset="0"/>
                        </a:rPr>
                        <a:t>وكان يوجد يهوديٌّ اسمه أبولُّوس، إسكندريُّ الجنس، رجلٌ فصيحٌ قَدُمَ إلى أفسس مُقتدرٌ في الكتب. هذا كان تلميذاً لطريقة الربِّ.</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fr-FR" sz="3400" b="0" i="0" u="sng" strike="noStrike" cap="none" normalizeH="0" baseline="0">
                          <a:ln>
                            <a:noFill/>
                          </a:ln>
                          <a:solidFill>
                            <a:srgbClr val="FF9900"/>
                          </a:solidFill>
                          <a:effectLst/>
                          <a:latin typeface="Arial" charset="0"/>
                          <a:cs typeface="Arial" charset="0"/>
                        </a:rPr>
                        <a:t>18:24 - 19:6 </a:t>
                      </a:r>
                      <a:endParaRPr kumimoji="0" lang="ar-EG" sz="34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t>
                      </a:r>
                      <a:r>
                        <a:rPr kumimoji="0" lang="fr-FR" sz="2800" b="0" i="0" u="none" strike="noStrike" cap="none" normalizeH="0" baseline="0">
                          <a:ln>
                            <a:noFill/>
                          </a:ln>
                          <a:solidFill>
                            <a:schemeClr val="bg1"/>
                          </a:solidFill>
                          <a:effectLst/>
                          <a:latin typeface="Arial" charset="0"/>
                          <a:cs typeface="Arial" charset="0"/>
                        </a:rPr>
                        <a:t>Un Juif nommé Apollos, originaire d'Alexandrie, était arrivé à Éphèse. 25 C'était un homme savant, versé dans les Écritures. Il avait été informé de la Voie du Seigneur et, l'esprit plein de ferveur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18:24-19:6</a:t>
                      </a:r>
                      <a:endParaRPr kumimoji="0" lang="ar-EG" sz="34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Now a certain Jew named Apollos, born at Alexandria, an eloquent man and mighty in the Scriptures, came to Ephesus. 25 This man had been instructed in the way of the Lord; and being fervent in spirit,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65968" name="Rectangle 16"/>
          <p:cNvSpPr>
            <a:spLocks noGrp="1" noChangeArrowheads="1"/>
          </p:cNvSpPr>
          <p:nvPr>
            <p:ph type="ctrTitle"/>
          </p:nvPr>
        </p:nvSpPr>
        <p:spPr/>
        <p:txBody>
          <a:bodyPr/>
          <a:lstStyle/>
          <a:p>
            <a:r>
              <a:rPr lang="en-US" sz="1000"/>
              <a:t>7a</a:t>
            </a:r>
          </a:p>
        </p:txBody>
      </p:sp>
    </p:spTree>
  </p:cSld>
  <p:clrMapOvr>
    <a:masterClrMapping/>
  </p:clrMapOvr>
</p:sld>
</file>

<file path=ppt/slides/slide3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66989" name="Group 13"/>
          <p:cNvGraphicFramePr>
            <a:graphicFrameLocks noGrp="1"/>
          </p:cNvGraphicFramePr>
          <p:nvPr/>
        </p:nvGraphicFramePr>
        <p:xfrm>
          <a:off x="34925" y="115888"/>
          <a:ext cx="9074150" cy="64103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وهو حارٌّ بالرُّوح يتكلَّم ويعلِّم بتدقيق ما يختصُّ بيسوع. عارفاً معموديَّة يوحنَّا فقط. وابتدأ هذا يُجاهِر في المجمع.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prêchait et enseignait exactement ce qui concernait Jésus, tout en ne connaissant que le baptême de Jean. 26 Il se mit donc à parler en toute assurance dans la synagogue.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spoke and taught accurately the things of the Lord, though he knew only the baptism of John. 26 So he began to speak boldly in the synagogue.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68022" name="Group 22"/>
          <p:cNvGraphicFramePr>
            <a:graphicFrameLocks noGrp="1"/>
          </p:cNvGraphicFramePr>
          <p:nvPr/>
        </p:nvGraphicFramePr>
        <p:xfrm>
          <a:off x="34925" y="115888"/>
          <a:ext cx="9074150" cy="6516308"/>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سمعه بريسكِّلا وأكيلا قبلاه إليهما، وعلَّماه طريق الله بأكثر تدقيق. وإذ كان يريد أن ينطلق إلى أخائية، حضوا الإخوة وكتبوا للتَّلاميذ أن يقبلوه.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lorsqu'ils l'eurent entendu, Priscille et Aquilas le prirent avec eux et lui présentèrent plus exactement encore la Voie de Dieu. 27 Comme il avait l'intention de se rendre en Achaïe, les frères l'approuvèrent et écrivirent aux disciples de lui faire bon accueil.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When Aquila and Priscilla heard him, they took him aside and explained to him the way of God more accurately. 27 And when he desired to cross to Achaia, the brethren wrote, exhorting the disciples to receive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69038" name="Group 14"/>
          <p:cNvGraphicFramePr>
            <a:graphicFrameLocks noGrp="1"/>
          </p:cNvGraphicFramePr>
          <p:nvPr/>
        </p:nvGraphicFramePr>
        <p:xfrm>
          <a:off x="34925" y="115888"/>
          <a:ext cx="9074150" cy="594512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جاء هذا نفع المؤمنين كثيراً بالنِّعمة. لأنه كان يُفحِم اليهود باشتدادٍ جهراً، مبيِّناً لهم من الكتب أن المسيح هو يسوع. فحدث إذ كان أبولُّوس في كورنثوس،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Une fois arrivé, il fut, par la grâce de Dieu,28 d'un grand secours aux fidèles, car la force de ses arguments avait raison des Juifs en public, quand il prouvait par les Écritures que le Messie, c'était Jésus. 1 Ce fut pendant le séjour d'Apollos à Corinthe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when he arrived, he greatly helped those who had believed through grace; 28 for he vigorously refuted the Jews publicly, showing from the Scriptures that Jesus is the Christ. 1 And it happened, while Apollos was at Corinth,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3488" name="Group 16"/>
          <p:cNvGraphicFramePr>
            <a:graphicFrameLocks noGrp="1"/>
          </p:cNvGraphicFramePr>
          <p:nvPr/>
        </p:nvGraphicFramePr>
        <p:xfrm>
          <a:off x="34925" y="115888"/>
          <a:ext cx="9074150" cy="637184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 بولس بعدما اجتاز في النواحي العالية لكي يأتي إلى أفسس</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وجد تلاميذاً. فقال لهم: " هل قَبِلتُم الرُّوح القُدس لما آمنتم؟ " قالوا له: " ولا سمعنا أنه يوجد روح قدس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609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 Paul arriva à Éphèse en passant par le haut pays. Il y trouva quelques disciples 2 et leur demanda: "Avez-vous reçu l'Esprit Saint, quand vous êtes devenus croyants?" - "Mais, lui répondirent-ils, nous n'avons même pas entendu parler d'Esprit Saint."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Paul, having passed through the upper regions, came to Ephesus. And finding some disciples 2 he said to them, Did you receive the Holy Spirit when you believed? So they said to him, We have not so much as heard whether there is a Holy Spirit.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71085" name="Group 13"/>
          <p:cNvGraphicFramePr>
            <a:graphicFrameLocks noGrp="1"/>
          </p:cNvGraphicFramePr>
          <p:nvPr/>
        </p:nvGraphicFramePr>
        <p:xfrm>
          <a:off x="34925" y="115888"/>
          <a:ext cx="9074150" cy="6587745"/>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 فبماذا اعتمدتم؟ " فقالوا: " بمعمودية يوحنَّا ". فقال بولس: " إن يوحنَّا عمَّد الشعب بمعموديَّة التَّوبة قائلاً أن يؤمنوا بالذي يأتي بعده، أي بيسوع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demanda: "Quel baptême alors avez-vous reçu?" Ils répondirent: "Le baptême de Jean. 4 Paul reprit: "Jean donnait un baptême de conversion et il demandait au peuple de croire en celui qui viendrait après lui, c'est-à-dire en Jésus.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he said to them, Into what then were you baptized? So they said, Into John's baptism. 4 Then Paul said, John indeed baptized with a baptism of repentance, saying to the people that they should believe on Him who would come after him, that is, on Christ Jesus.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72110" name="Group 14"/>
          <p:cNvGraphicFramePr>
            <a:graphicFrameLocks noGrp="1"/>
          </p:cNvGraphicFramePr>
          <p:nvPr/>
        </p:nvGraphicFramePr>
        <p:xfrm>
          <a:off x="34925" y="115888"/>
          <a:ext cx="9074150" cy="5978526"/>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سَمِعوا اعتمدوا بِاسم الربِّ يسوع. ولمَّا وضع بولس يديه عليهم حلَّ الرُّوح القدس عليهم، فطفقوا ينطقونَ بألسِنةٍ ويتنبَّأونَ.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Ils l'écoutèrent et reçurent le baptême au nom du Seigneur Jésus.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Paul leur imposa les mains et l'Esprit Saint vint sur eux: ils parlaient en langues et prophétisaient.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When they heard this, they were baptized in the name of the Lord Jesus. 6 And when Paul had laid hands on them, the Holy Spirit came upon them, and they spoke with tongues and prophesied.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312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3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4146"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517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3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76205" name="Group 13"/>
          <p:cNvGraphicFramePr>
            <a:graphicFrameLocks noGrp="1"/>
          </p:cNvGraphicFramePr>
          <p:nvPr/>
        </p:nvGraphicFramePr>
        <p:xfrm>
          <a:off x="34925" y="44450"/>
          <a:ext cx="9074150" cy="64103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a:t>
                      </a:r>
                      <a:r>
                        <a:rPr kumimoji="0" lang="ar-EG" sz="2800" b="1"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37:30-31</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 الصِّدِّيق يتلو الحِكمة. ولِسَانُه يَنطقُ بالحُكْمِ : ناموسُ اللهِ في قلبهِ. ولا تتعرقلُ خطواتُه. 	هللويا.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Psaume </a:t>
                      </a:r>
                      <a:r>
                        <a:rPr kumimoji="0" lang="en-US" sz="2800" b="0" i="0" u="sng" strike="noStrike" cap="none" normalizeH="0" baseline="0">
                          <a:ln>
                            <a:noFill/>
                          </a:ln>
                          <a:solidFill>
                            <a:srgbClr val="FF9933"/>
                          </a:solidFill>
                          <a:effectLst/>
                          <a:latin typeface="Arial" charset="0"/>
                          <a:cs typeface="Times New Roman" pitchFamily="18" charset="0"/>
                        </a:rPr>
                        <a:t>37:30-31</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La bouche du juste répète la sagesse et sa langue énonce le droit. La loi de son.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Dieu est dans son coeur, ses pas ne fléchissent pas,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37:30-31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The mouth of the righteous speaks wisdom, And his tongue talks of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The law of his God is in his heart; None of his steps shall slide.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76206" name="Rectangle 14"/>
          <p:cNvSpPr>
            <a:spLocks noGrp="1" noChangeArrowheads="1"/>
          </p:cNvSpPr>
          <p:nvPr>
            <p:ph type="ctrTitle"/>
          </p:nvPr>
        </p:nvSpPr>
        <p:spPr/>
        <p:txBody>
          <a:bodyPr/>
          <a:lstStyle/>
          <a:p>
            <a:r>
              <a:rPr lang="en-US" sz="1000" dirty="0"/>
              <a:t>7pg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77229" name="Group 13"/>
          <p:cNvGraphicFramePr>
            <a:graphicFrameLocks noGrp="1"/>
          </p:cNvGraphicFramePr>
          <p:nvPr/>
        </p:nvGraphicFramePr>
        <p:xfrm>
          <a:off x="34925" y="44450"/>
          <a:ext cx="9074150" cy="6049963"/>
        </p:xfrm>
        <a:graphic>
          <a:graphicData uri="http://schemas.openxmlformats.org/drawingml/2006/table">
            <a:tbl>
              <a:tblPr rtl="1"/>
              <a:tblGrid>
                <a:gridCol w="3889375">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16:1-12</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أيضاً لتلاميذه: " كان إنسانٌ غنيٌّ له وكيلٌ، فوشِيَ به إليه بأنه يُبَذِّر أمواله.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16:1-12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Puis Jésus dit à ses disciples: "Un homme riche avait un gérant qui fut accusé devant lui de dilapider ses biens.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16:1-12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He also said to His disciples: There was a certain rich man who had a steward, and an accusation was brought to him that this man was wasting his goods.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77230" name="Rectangle 14"/>
          <p:cNvSpPr>
            <a:spLocks noGrp="1" noChangeArrowheads="1"/>
          </p:cNvSpPr>
          <p:nvPr>
            <p:ph type="ctrTitle"/>
          </p:nvPr>
        </p:nvSpPr>
        <p:spPr/>
        <p:txBody>
          <a:bodyPr/>
          <a:lstStyle/>
          <a:p>
            <a:r>
              <a:rPr lang="en-US" sz="1000" dirty="0"/>
              <a:t>7g</a:t>
            </a:r>
          </a:p>
        </p:txBody>
      </p:sp>
    </p:spTree>
  </p:cSld>
  <p:clrMapOvr>
    <a:masterClrMapping/>
  </p:clrMapOvr>
</p:sld>
</file>

<file path=ppt/slides/slide3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78253" name="Group 13"/>
          <p:cNvGraphicFramePr>
            <a:graphicFrameLocks noGrp="1"/>
          </p:cNvGraphicFramePr>
          <p:nvPr/>
        </p:nvGraphicFramePr>
        <p:xfrm>
          <a:off x="34925" y="44450"/>
          <a:ext cx="9074150" cy="677088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فدعاه وقال له: ما هذا الذي أسمعه عنكَ؟ أعطني حساب الوكالة لأنَّك لا تكون وكيلاً بعد. فقال الوكيل في نفسه: ماذا أفعل؟ سيِّدي يأخذ منِّي الوكالة. ولستُ أستطيع أن أنقب وأستحي أن أسأل صدقة.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Il le fit appeler et lui dit: "Qu'est-ce que j'entends dire de toi? Rends les comptes de ta gestion, car désormais tu ne pourras plus gérer mes affaires." 3 Le gérant se dit alors en lui-même: "Que vais-je faire, puisque mon maître me retire la gérance? Bêcher? Je n'en ai pas la force. Mendier? J'en ai honte.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So he called him and said to him, `What is this I hear about you? Give an account of your stewardship, for you can no longer be steward.' 3 Then the steward said within himself, `What shall I do? For my master is taking the stewardship away from me. I cannot dig; I am ashamed to beg.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79277" name="Group 13"/>
          <p:cNvGraphicFramePr>
            <a:graphicFrameLocks noGrp="1"/>
          </p:cNvGraphicFramePr>
          <p:nvPr/>
        </p:nvGraphicFramePr>
        <p:xfrm>
          <a:off x="34925" y="44450"/>
          <a:ext cx="9074150" cy="56896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علِمتُ ماذا أصنع، حتَّى إذا عُزلتُ عن الوكالة يقبلوني في بيوتهم. فدعا كل واحدٍ من مديوني سيِّده، وقال للأوَّل: كـم عـليـك لسـيِّدي؟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Je sais ce que je vais faire pour qu'une fois écarté de la gérance, il y ait des gens qui m'accueillent chez eux.5 Il fit venir alors un par un les débiteurs de son maître et il dit au premier: "Combien dois-tu à mon maître?"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 have resolved what to do, that when I am put out of the stewardship, they may receive me into their houses.' 5 So he called every one of his master's debtors to him, and said to the first, `How much do you owe my master?'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80301" name="Group 13"/>
          <p:cNvGraphicFramePr>
            <a:graphicFrameLocks noGrp="1"/>
          </p:cNvGraphicFramePr>
          <p:nvPr/>
        </p:nvGraphicFramePr>
        <p:xfrm>
          <a:off x="34925" y="44450"/>
          <a:ext cx="9074150" cy="634416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أمَّـا هو فقال: مئة قفيز ( بثِّ ) زيتٍ. فقال: خُذ صكَّك واجلس عاجلاً واكتُب خمسين. ثم قال لآخر: وأنت كم عليك؟ فقال مئَة كرِّ قمح. فقال له: خُذ صكَّك واكتُب ثمانين.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Celui-ci répondit: "Cent jarres d'huile." Le gérant lui dit: "Voici ton reçu, vite, assieds-toi et écris cinquante.7 Il dit ensuite à un autre: "Et toi, combien dois-tu?" Celui-ci répondit: "Cent sacs de blé." Le gérant lui dit: "Voici ton reçu et écris quatre-vingts."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he said, `A hundred measures of oil.' So he said to him, `Take your bill, and sit down quickly and write fifty.' 7 Then he said to another, `And how much do you owe?' So he said, `A hundred measures of wheat.' And he said to him, `Take your bill, and write eighty.'</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81329" name="Group 17"/>
          <p:cNvGraphicFramePr>
            <a:graphicFrameLocks noGrp="1"/>
          </p:cNvGraphicFramePr>
          <p:nvPr/>
        </p:nvGraphicFramePr>
        <p:xfrm>
          <a:off x="107950" y="44450"/>
          <a:ext cx="9001125" cy="6298248"/>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فمدح السيِّد وكيل الظُّلم إذ بحكمةٍ صنع، لأنَّ أبناء هـذا الدَّهر أحكم من أبناء النُّور في جيلهم. وأنا أقول لكم: اصنعوا لكم أصدقاء بمال الظُّلم،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le maître fit l'éloge du gérant trompeur, parce qu'il avait agi avec habileté. En effet, ceux qui appartiennent à ce monde sont plus habiles vis-à-vis de leurs semblables que ceux qui appartiennent à la lumière. 9 Eh bien, moi, je vous dis: faites-vous des amis avec l'argent trompeur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So the master commended the unjust steward because he had dealt shrewdly. For the sons of this world are more shrewd in their generation than the sons of light. 9 And I say to you, make friends for yourselves by unrighteous mammon,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82353" name="Group 17"/>
          <p:cNvGraphicFramePr>
            <a:graphicFrameLocks noGrp="1"/>
          </p:cNvGraphicFramePr>
          <p:nvPr/>
        </p:nvGraphicFramePr>
        <p:xfrm>
          <a:off x="34925" y="44450"/>
          <a:ext cx="9074150" cy="5727065"/>
        </p:xfrm>
        <a:graphic>
          <a:graphicData uri="http://schemas.openxmlformats.org/drawingml/2006/table">
            <a:tbl>
              <a:tblPr rtl="1"/>
              <a:tblGrid>
                <a:gridCol w="5400675">
                  <a:extLst>
                    <a:ext uri="{9D8B030D-6E8A-4147-A177-3AD203B41FA5}">
                      <a16:colId xmlns:a16="http://schemas.microsoft.com/office/drawing/2014/main" val="20000"/>
                    </a:ext>
                  </a:extLst>
                </a:gridCol>
                <a:gridCol w="36734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إذا فَنِيتُم يقبلونكم في المظالِّ الأبديَّة. الأمين في القليل يكون أميناً أيضاً في الكثير. والظَّالم في القليل ظالمٌ أيضاً في الكثير.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pour qu'une fois celui-ci disparu, ces amis vous accueillent dans leurs demeures éternelles. 10 Celui qui est digne de confiance pour une toute petite affaire est digne de confiance aussi pour une grande; et celui qui est trompeur pour une toute petite affaire est trompeur aussi pour une grande.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when you fail, they may receive you into an everlasting home. 10 He who is faithful in what is least is faithful also in much; and he who is unjust in what is least is unjust also in much.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83374" name="Group 14"/>
          <p:cNvGraphicFramePr>
            <a:graphicFrameLocks noGrp="1"/>
          </p:cNvGraphicFramePr>
          <p:nvPr/>
        </p:nvGraphicFramePr>
        <p:xfrm>
          <a:off x="34925" y="44450"/>
          <a:ext cx="9074150" cy="602284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لم تكونوا أُمناء في مال الظُّلم، فمَن يأتمنكُم في الحقِّ؟ وإنْ لم تكونوا أُمناء في ما هو للغير، فمَن يُعطيكُم ما هو لكم.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Si donc vous n'avez pas été dignes de confiance pour l'argent trompeur, qui vous confiera le bien véritable? 12 Et si vous n'avez pas été dignes de confiance pour ce qui vous est étranger, qui vous donnera ce qui est à vous?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Therefore if you have not been faithful in the unrighteous mammon, who will commit to your trust the true riches? 12 And if you have not been faithful in what is another man's, who will give you what is your own?.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438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85418" name="Group 10"/>
          <p:cNvGraphicFramePr>
            <a:graphicFrameLocks noGrp="1"/>
          </p:cNvGraphicFramePr>
          <p:nvPr/>
        </p:nvGraphicFramePr>
        <p:xfrm>
          <a:off x="539750" y="404813"/>
          <a:ext cx="8137525" cy="5967984"/>
        </p:xfrm>
        <a:graphic>
          <a:graphicData uri="http://schemas.openxmlformats.org/drawingml/2006/table">
            <a:tbl>
              <a:tblPr rtl="1"/>
              <a:tblGrid>
                <a:gridCol w="8137525">
                  <a:extLst>
                    <a:ext uri="{9D8B030D-6E8A-4147-A177-3AD203B41FA5}">
                      <a16:colId xmlns:a16="http://schemas.microsoft.com/office/drawing/2014/main" val="20000"/>
                    </a:ext>
                  </a:extLst>
                </a:gridCol>
              </a:tblGrid>
              <a:tr h="31670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Eighth day of The Month of Babah</a:t>
                      </a: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( 25</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800" b="1" i="0" u="none" strike="noStrike" cap="none" normalizeH="0" baseline="0">
                          <a:ln>
                            <a:noFill/>
                          </a:ln>
                          <a:solidFill>
                            <a:srgbClr val="FF9900"/>
                          </a:solidFill>
                          <a:effectLst/>
                          <a:latin typeface="Arial" charset="0"/>
                          <a:cs typeface="Arial" charset="0"/>
                        </a:rPr>
                        <a:t>اليوم الثامن </a:t>
                      </a:r>
                      <a:r>
                        <a:rPr kumimoji="0" lang="ar-KW" sz="4800" b="1" i="0" u="none" strike="noStrike" cap="none" normalizeH="0" baseline="0">
                          <a:ln>
                            <a:noFill/>
                          </a:ln>
                          <a:solidFill>
                            <a:srgbClr val="FF9900"/>
                          </a:solidFill>
                          <a:effectLst/>
                          <a:latin typeface="Arial" charset="0"/>
                          <a:cs typeface="Arial" charset="0"/>
                        </a:rPr>
                        <a:t>من</a:t>
                      </a:r>
                      <a:r>
                        <a:rPr kumimoji="0" lang="ar-EG" sz="4800" b="1" i="0" u="none" strike="noStrike" cap="none" normalizeH="0" baseline="0">
                          <a:ln>
                            <a:noFill/>
                          </a:ln>
                          <a:solidFill>
                            <a:srgbClr val="FF9900"/>
                          </a:solidFill>
                          <a:effectLst/>
                          <a:latin typeface="Arial" charset="0"/>
                          <a:cs typeface="Arial" charset="0"/>
                        </a:rPr>
                        <a:t> </a:t>
                      </a:r>
                      <a:r>
                        <a:rPr kumimoji="0" lang="ar-KW" sz="4800" b="1" i="0" u="none" strike="noStrike" cap="none" normalizeH="0" baseline="0">
                          <a:ln>
                            <a:noFill/>
                          </a:ln>
                          <a:solidFill>
                            <a:srgbClr val="FF9900"/>
                          </a:solidFill>
                          <a:effectLst/>
                          <a:latin typeface="Arial" charset="0"/>
                          <a:cs typeface="Arial" charset="0"/>
                        </a:rPr>
                        <a:t>شهر </a:t>
                      </a:r>
                      <a:r>
                        <a:rPr kumimoji="0" lang="ar-EG" sz="4800" b="1" i="0" u="none" strike="noStrike" cap="none" normalizeH="0" baseline="0">
                          <a:ln>
                            <a:noFill/>
                          </a:ln>
                          <a:solidFill>
                            <a:srgbClr val="FF9900"/>
                          </a:solidFill>
                          <a:effectLst/>
                          <a:latin typeface="Arial" charset="0"/>
                          <a:cs typeface="Arial" charset="0"/>
                        </a:rPr>
                        <a:t>بابه</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الخامس والعشرون من هاتور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Huitième jour du mois de </a:t>
                      </a:r>
                      <a:r>
                        <a:rPr kumimoji="0" lang="en-US" sz="4000" b="0" i="0" u="none" strike="noStrike" cap="none" normalizeH="0" baseline="0">
                          <a:ln>
                            <a:noFill/>
                          </a:ln>
                          <a:solidFill>
                            <a:srgbClr val="FF9900"/>
                          </a:solidFill>
                          <a:effectLst/>
                          <a:latin typeface="Arial" charset="0"/>
                          <a:cs typeface="Arial" charset="0"/>
                        </a:rPr>
                        <a:t>Babah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Vingt cinquième de Hatour</a:t>
                      </a:r>
                      <a:r>
                        <a:rPr kumimoji="0" lang="en-US" sz="4000" b="0" i="0" u="none" strike="noStrike" cap="none" normalizeH="0" baseline="0">
                          <a:ln>
                            <a:noFill/>
                          </a:ln>
                          <a:solidFill>
                            <a:srgbClr val="FF9900"/>
                          </a:solidFill>
                          <a:effectLst/>
                          <a:latin typeface="Arial" charset="0"/>
                          <a:cs typeface="Arial" charset="0"/>
                        </a:rPr>
                        <a:t>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4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643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78643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4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87470" name="Group 14"/>
          <p:cNvGraphicFramePr>
            <a:graphicFrameLocks noGrp="1"/>
          </p:cNvGraphicFramePr>
          <p:nvPr/>
        </p:nvGraphicFramePr>
        <p:xfrm>
          <a:off x="34925" y="44450"/>
          <a:ext cx="9074150" cy="6536817"/>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en-US" sz="3600" b="0" i="0" u="sng" strike="noStrike" cap="none" normalizeH="0" baseline="0">
                          <a:ln>
                            <a:noFill/>
                          </a:ln>
                          <a:solidFill>
                            <a:srgbClr val="FF9933"/>
                          </a:solidFill>
                          <a:effectLst/>
                          <a:latin typeface="Arial" charset="0"/>
                          <a:cs typeface="Times New Roman" pitchFamily="18" charset="0"/>
                        </a:rPr>
                        <a:t>18:34,39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يعلم يديّ القتال فتحنى بذراعيّ قوس من نحاس تنطّقني بقوة للقتال.</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تصرع تحتي القائمين عليّ</a:t>
                      </a:r>
                      <a:r>
                        <a:rPr kumimoji="0" lang="en-US"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18:34,39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Il entraîne mes mains pour le combat, et mes bras plient l'arc de bronze.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Tu me ceins de vigueur pour le combat, tu fais plier sous moi les agresseurs,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18:34,39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He teaches my hands to make war, so that my arms can bend a bow of bronze.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For You have armed me with strength for the battle; you have subdued under me those who rose up against 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87471" name="Rectangle 15"/>
          <p:cNvSpPr>
            <a:spLocks noGrp="1" noChangeArrowheads="1"/>
          </p:cNvSpPr>
          <p:nvPr>
            <p:ph type="ctrTitle"/>
          </p:nvPr>
        </p:nvSpPr>
        <p:spPr/>
        <p:txBody>
          <a:bodyPr/>
          <a:lstStyle/>
          <a:p>
            <a:r>
              <a:rPr lang="en-US" sz="1000" dirty="0"/>
              <a:t>8pv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88497" name="Group 17"/>
          <p:cNvGraphicFramePr>
            <a:graphicFrameLocks noGrp="1"/>
          </p:cNvGraphicFramePr>
          <p:nvPr/>
        </p:nvGraphicFramePr>
        <p:xfrm>
          <a:off x="34925" y="44450"/>
          <a:ext cx="9074150" cy="59785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( 8 : 5 – 13 )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دخل يسوع كفرناحوم جاء اليه قائد مئة يطلب اليه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ويقول يا سيد غلامي مطروح في البيت مفلوجا متعذبا جدا.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Matthieu 8 : 5 - 13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Jésus entrait dans Capharnaüm quand un centurion s'approcha de lui 6 et le supplia en ces termes: "Seigneur, mon serviteur est couché à la maison, atteint de paralysie et souffrant terriblement.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8:5-13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Now when Jesus had entered Capernaum, a centurion came to Him, pleading with Him, 6 saying, Lord, my servant is lying at home paralyzed, dreadfully tormented.''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88498" name="Rectangle 18"/>
          <p:cNvSpPr>
            <a:spLocks noGrp="1" noChangeArrowheads="1"/>
          </p:cNvSpPr>
          <p:nvPr>
            <p:ph type="ctrTitle"/>
          </p:nvPr>
        </p:nvSpPr>
        <p:spPr/>
        <p:txBody>
          <a:bodyPr/>
          <a:lstStyle/>
          <a:p>
            <a:r>
              <a:rPr lang="en-US" sz="1000" dirty="0"/>
              <a:t>8v</a:t>
            </a:r>
          </a:p>
        </p:txBody>
      </p:sp>
    </p:spTree>
  </p:cSld>
  <p:clrMapOvr>
    <a:masterClrMapping/>
  </p:clrMapOvr>
</p:sld>
</file>

<file path=ppt/slides/slide4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89522" name="Group 18"/>
          <p:cNvGraphicFramePr>
            <a:graphicFrameLocks noGrp="1"/>
          </p:cNvGraphicFramePr>
          <p:nvPr/>
        </p:nvGraphicFramePr>
        <p:xfrm>
          <a:off x="34925" y="44450"/>
          <a:ext cx="9074150" cy="6526467"/>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يسوع انا آتي واشفيه.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فاجاب قائد المئة وقال يا سيد لست مستحقا ان تدخل تحت سقفي.لكن قل كلمة فقط فيبرأ غلامي. لاني انا ايضا انسان تحت سلطان.لي جند تحت يدي.</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Jésus lui dit: "Moi, j'irai le guérir? 8 Mais le centurion reprit: "Seigneur, je ne suis pas digne que tu entres sous mon toit: dis seulement un mot et mon serviteur sera guéri. 9 Ainsi moi, je suis soumis à une autorité avec des soldats sous mes ordres,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Jesus said to him, I will come and heal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The centurion answered and said, Lord, I am not worthy that You should come under my roof. But only speak a word, and my servant will be healed. 9 For I also am a man under authority, having soldiers under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90551" name="Group 23"/>
          <p:cNvGraphicFramePr>
            <a:graphicFrameLocks noGrp="1"/>
          </p:cNvGraphicFramePr>
          <p:nvPr/>
        </p:nvGraphicFramePr>
        <p:xfrm>
          <a:off x="107950" y="44450"/>
          <a:ext cx="9001125" cy="6339840"/>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اقول لهذا اذهب فيذهب ولآخر ائت فياتي ولعبدي افعل هذا فيفعل. فلما سمع يسوع تعجب وقال للذين يتبعون.الحق اقول لكم لم اجد ولا في اسرائيل ايمانا بمقدار هذا.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je dis à l'un: "Va" et il va, à un autre "Viens" et il vient, et à mon esclave: "Fais ceci" et il le fait. 10 En l'entendant, Jésus fut plein d'admiration et dit à ceux qui le suivaient: "En vérité, je vous le déclare, chez personne en Israël je n'ai trouvé une telle foi.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I say to this one, "Go,' and he goes; and to another, "Come,' and he comes; and to my servant, "Do this,' and he does it. 10 When Jesus heard it, He marveled, and said to those who followed, Assuredly, I say to you, I have not found such great faith, not even in Israel!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91567" name="Group 15"/>
          <p:cNvGraphicFramePr>
            <a:graphicFrameLocks noGrp="1"/>
          </p:cNvGraphicFramePr>
          <p:nvPr/>
        </p:nvGraphicFramePr>
        <p:xfrm>
          <a:off x="34925" y="44450"/>
          <a:ext cx="9074150" cy="5804218"/>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واقول لكم ان كثيرين سيأتون من المشارق والمغارب ويتكئون مع ابراهيم واسحق ويعقوب في ملكوت السموات. واما بنو الملكوت فيطرحون الى الظلمة الخارجية.</a:t>
                      </a:r>
                      <a:r>
                        <a:rPr kumimoji="0" lang="en-CA"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11</a:t>
                      </a:r>
                      <a:r>
                        <a:rPr kumimoji="0" lang="en-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Aussi, je vous le dis, beaucoup viendront du levant et du couchant prendre place au festin avec Abraham, Isaac et Jacob dans le Royaume des cieux, 12 tandis que les héritiers du Royaume seront jetés dans les ténèbres du dehors: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And I say to you that many will come from east and west, and sit down with Abraham, Isaac, and Jacob in the kingdom of heaven. 12 But the sons of the kingdom will be cast out into outer darkness.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92601" name="Group 25"/>
          <p:cNvGraphicFramePr>
            <a:graphicFrameLocks noGrp="1"/>
          </p:cNvGraphicFramePr>
          <p:nvPr/>
        </p:nvGraphicFramePr>
        <p:xfrm>
          <a:off x="34925" y="44450"/>
          <a:ext cx="9074150" cy="5689601"/>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هناك يكون البكاء وصرير الاسنان. ثم قال يسوع لقائد المئة اذهب وكما آمنت ليكن لك.فبرأ غلامه في تلك الساعة</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(والمجد للـه دائماً).</a:t>
                      </a:r>
                      <a:endParaRPr kumimoji="0" lang="en-C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là seront les pleurs et les grincements de dents. 13 Et Jésus dit au centurion: "Rentre chez toi! Qu'il te soit fait comme tu as cru." Et le serviteur fut guéri à cette heure-là.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 will be weeping and gnashing of teeth. 13 Then Jesus said to the centurion, Go your way; and as you have believed, so let it be done for you.'' And his servant was healed that same hour.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4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360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79360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4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94637" name="Group 13"/>
          <p:cNvGraphicFramePr>
            <a:graphicFrameLocks noGrp="1"/>
          </p:cNvGraphicFramePr>
          <p:nvPr/>
        </p:nvGraphicFramePr>
        <p:xfrm>
          <a:off x="107950" y="44450"/>
          <a:ext cx="9001125" cy="6729984"/>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مز</a:t>
                      </a:r>
                      <a:r>
                        <a:rPr kumimoji="0" lang="ar-EG" sz="3200" b="0" i="0" u="sng" strike="noStrike" cap="none" normalizeH="0" baseline="0">
                          <a:ln>
                            <a:noFill/>
                          </a:ln>
                          <a:solidFill>
                            <a:srgbClr val="FF9933"/>
                          </a:solidFill>
                          <a:effectLst/>
                          <a:latin typeface="Arial" charset="0"/>
                          <a:cs typeface="Arial" charset="0"/>
                        </a:rPr>
                        <a:t>مور</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باكر 68:35,3</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مخوف انت يا الله من مقادسك.اله اسرائيل هو المعطي قوة وشدة للشعب.</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مبارك الله والصديقون يفرحون يبتهجون امام الله ويطفرون فرحا</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a:t>
                      </a:r>
                      <a:r>
                        <a:rPr kumimoji="0" lang="ar-EG" sz="3200" b="0" i="0" u="sng" strike="noStrike" cap="none" normalizeH="0" baseline="0">
                          <a:ln>
                            <a:noFill/>
                          </a:ln>
                          <a:solidFill>
                            <a:srgbClr val="FF9933"/>
                          </a:solidFill>
                          <a:effectLst/>
                          <a:latin typeface="Arial" charset="0"/>
                          <a:cs typeface="Times New Roman" pitchFamily="18" charset="0"/>
                        </a:rPr>
                        <a:t> </a:t>
                      </a:r>
                      <a:r>
                        <a:rPr kumimoji="0" lang="en-US" sz="3200" b="0" i="0" u="sng" strike="noStrike" cap="none" normalizeH="0" baseline="0">
                          <a:ln>
                            <a:noFill/>
                          </a:ln>
                          <a:solidFill>
                            <a:srgbClr val="FF9933"/>
                          </a:solidFill>
                          <a:effectLst/>
                          <a:latin typeface="Arial" charset="0"/>
                          <a:cs typeface="Times New Roman" pitchFamily="18" charset="0"/>
                        </a:rPr>
                        <a:t>68:35,3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Dieu, tu es terrifiant depuis tes sanctuaires. C'est le Dieu d'Israël qui donne au peuple force et puissance.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Mais les justes se réjouissent, ils exultent devant Dieu, au comble de la joie, Alléluia.</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68:35,3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O God, You are more awesome than Your holy places. The God of Israel is He who gives strength and power to His people.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let the righteous be glad; let them rejoice before God; yes, let them rejoice exceedingly.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94638" name="Rectangle 14"/>
          <p:cNvSpPr>
            <a:spLocks noGrp="1" noChangeArrowheads="1"/>
          </p:cNvSpPr>
          <p:nvPr>
            <p:ph type="ctrTitle"/>
          </p:nvPr>
        </p:nvSpPr>
        <p:spPr/>
        <p:txBody>
          <a:bodyPr/>
          <a:lstStyle/>
          <a:p>
            <a:r>
              <a:rPr lang="en-US" sz="1000" dirty="0"/>
              <a:t>8pm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95668" name="Group 20"/>
          <p:cNvGraphicFramePr>
            <a:graphicFrameLocks noGrp="1"/>
          </p:cNvGraphicFramePr>
          <p:nvPr/>
        </p:nvGraphicFramePr>
        <p:xfrm>
          <a:off x="34925" y="44450"/>
          <a:ext cx="9145588" cy="688848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لوقا ( 12 : 4 – 12 )</a:t>
                      </a: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اقول لكم يا احبائي لا تخافوا من الذين يقتلون الجسد وبعد ذلك ليس لهم ما يفعلون اكثر.</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بل اريكم ممن تخافون.خافوا من الذي بعدما يقتل له سلطان ان يلقي في جهنم.</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12:4-12</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t>
                      </a:r>
                      <a:r>
                        <a:rPr kumimoji="0" lang="fr-FR" sz="2800" b="0" i="0" u="none" strike="noStrike" cap="none" normalizeH="0" baseline="0">
                          <a:ln>
                            <a:noFill/>
                          </a:ln>
                          <a:solidFill>
                            <a:schemeClr val="bg1"/>
                          </a:solidFill>
                          <a:effectLst/>
                          <a:latin typeface="Arial" charset="0"/>
                          <a:cs typeface="Arial" charset="0"/>
                        </a:rPr>
                        <a:t>Je vous le dis à vous, mes amis: Ne craignez pas ceux qui tuent le corps et qui, après cela, ne peuvent rien faire de plus. 5 Je vais vous montrer qui vous devez craindre: craignez celui qui, après avoir tué,  a le pouvoir de jeter dans la géhenne.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12:4-12</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I say to you, My friends, do not be afraid of those who kill the body, and after that have no more that they can do. 5 But I will show you whom you should fear: Fear Him who, after He has killed, has power to cast into hell;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95669" name="Rectangle 21"/>
          <p:cNvSpPr>
            <a:spLocks noGrp="1" noChangeArrowheads="1"/>
          </p:cNvSpPr>
          <p:nvPr>
            <p:ph type="ctrTitle"/>
          </p:nvPr>
        </p:nvSpPr>
        <p:spPr/>
        <p:txBody>
          <a:bodyPr/>
          <a:lstStyle/>
          <a:p>
            <a:r>
              <a:rPr lang="en-US" sz="1000" dirty="0"/>
              <a:t>8m</a:t>
            </a:r>
          </a:p>
        </p:txBody>
      </p:sp>
    </p:spTree>
  </p:cSld>
  <p:clrMapOvr>
    <a:masterClrMapping/>
  </p:clrMapOvr>
</p:sld>
</file>

<file path=ppt/slides/slide4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96674" name="Group 2"/>
          <p:cNvGraphicFramePr>
            <a:graphicFrameLocks noGrp="1"/>
          </p:cNvGraphicFramePr>
          <p:nvPr/>
        </p:nvGraphicFramePr>
        <p:xfrm>
          <a:off x="34925" y="44450"/>
          <a:ext cx="9074150" cy="658558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نعم اقول لكم من هذا خافوا.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أليست خمسة عصافير تباع بفلسين.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وواحد منها ليس منسيا امام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بل شعور رؤوسكم ايضا جميعها محصاة.فلا تخافوا انتم افضل من عصافير كثيرة.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Oui, je vous le déclare, c'est celui-là que vous devez craindre.6 Est-ce que l'on ne vend pas cinq moineaux pour deux sous? Pourtant pas un d'entre eux n'est oublié de Dieu. 7 Bien plus, même vos cheveux sont tous comptés. Soyez sans crainte, vous valez mieux que tous les moineaux.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yes, I say to you, fear Him! 6 Are not five sparrows sold for two copper coins? And not one of them is forgotten before God. 7 But the very hairs of your head are all numbered. Do not fear therefore; you are of more value than many sparrows.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97709" name="Group 13"/>
          <p:cNvGraphicFramePr>
            <a:graphicFrameLocks noGrp="1"/>
          </p:cNvGraphicFramePr>
          <p:nvPr/>
        </p:nvGraphicFramePr>
        <p:xfrm>
          <a:off x="34925" y="115888"/>
          <a:ext cx="9074150" cy="6172772"/>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واقول لكم كل من اعترف بي قدام الناس يعترف به ابن الانسان قدام ملائكة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ومن انكرني قدام الناس ينكر قدام ملائكة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Je vous le dis: quiconque se déclarera pour moi devant les hommes, le Fils de l'homme aussi se déclarera pour lui devant les anges de Dieu; mais celui qui m'aura renié par devant les hommes sera renié par devant les anges de Dieu.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Also I say to you, whoever confesses Me before men, him the Son of Man also will confess before the angels of God. 9 But he who denies Me before men will be denied before the angels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98733" name="Group 13"/>
          <p:cNvGraphicFramePr>
            <a:graphicFrameLocks noGrp="1"/>
          </p:cNvGraphicFramePr>
          <p:nvPr/>
        </p:nvGraphicFramePr>
        <p:xfrm>
          <a:off x="107950" y="44450"/>
          <a:ext cx="9001125" cy="6338888"/>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وكل من قال كلمة على ابن الانسان يغفر له.</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من جدف على الروح القدس فلا يغفر 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quiconque dira une parole contre le Fils de l'homme, cela lui sera pardonné; mais qui aura blasphémé contre le Saint Esprit, cela ne lui sera pas pardonné.</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anyone who speaks a word against the Son of Man, it will be forgiven him; but to him who blasphemes against the Holy Spirit, it will not be forgiven.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99759" name="Group 15"/>
          <p:cNvGraphicFramePr>
            <a:graphicFrameLocks noGrp="1"/>
          </p:cNvGraphicFramePr>
          <p:nvPr/>
        </p:nvGraphicFramePr>
        <p:xfrm>
          <a:off x="107950" y="115888"/>
          <a:ext cx="9001125" cy="6352032"/>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قدموكم الى المجامع والرؤساء والسلاطين فلا تهتموا كيف او بما تحتجّون او بما تقولون. لان الروح القدس يعلّمكم في تلك الساعة ما يجب ان تقولوه</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11 </a:t>
                      </a:r>
                      <a:r>
                        <a:rPr kumimoji="0" lang="fr-FR" sz="2800" b="0" i="0" u="none" strike="noStrike" cap="none" normalizeH="0" baseline="0">
                          <a:ln>
                            <a:noFill/>
                          </a:ln>
                          <a:solidFill>
                            <a:schemeClr val="bg1"/>
                          </a:solidFill>
                          <a:effectLst/>
                          <a:latin typeface="Arial" charset="0"/>
                          <a:cs typeface="Arial" charset="0"/>
                        </a:rPr>
                        <a:t>Lorsqu'on vous amènera devant les synagogues, les chefs et les autorités, ne vous inquiétez pas de savoir comment vous défendre et que dire. Car le Saint Esprit vous enseignera à l'heure même ce qu'il faut dire.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when they bring you to the synagogues and magistrates and authorities, do not worry about how or what you should answer, or what you should say. 12 For the Holy Spirit will teach you in that very hour what you ought to say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4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80077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80077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80077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4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02818" name="Group 2"/>
          <p:cNvGraphicFramePr>
            <a:graphicFrameLocks noGrp="1"/>
          </p:cNvGraphicFramePr>
          <p:nvPr/>
        </p:nvGraphicFramePr>
        <p:xfrm>
          <a:off x="34925" y="115888"/>
          <a:ext cx="9074150" cy="648913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771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بولس الرسول </a:t>
                      </a:r>
                      <a:r>
                        <a:rPr kumimoji="0" lang="ar-EG" sz="3200" b="0" i="0" u="sng" strike="noStrike" cap="none" normalizeH="0" baseline="0">
                          <a:ln>
                            <a:noFill/>
                          </a:ln>
                          <a:solidFill>
                            <a:srgbClr val="FF9900"/>
                          </a:solidFill>
                          <a:effectLst/>
                          <a:latin typeface="Arial" charset="0"/>
                          <a:cs typeface="Arial" charset="0"/>
                        </a:rPr>
                        <a:t>الثانية</a:t>
                      </a:r>
                      <a:r>
                        <a:rPr kumimoji="0" lang="ar-SA" sz="3200" b="0" i="0" u="sng" strike="noStrike" cap="none" normalizeH="0" baseline="0">
                          <a:ln>
                            <a:noFill/>
                          </a:ln>
                          <a:solidFill>
                            <a:srgbClr val="FF9900"/>
                          </a:solidFill>
                          <a:effectLst/>
                          <a:latin typeface="Arial" charset="0"/>
                          <a:cs typeface="Arial" charset="0"/>
                        </a:rPr>
                        <a:t> إلى أهل </a:t>
                      </a:r>
                      <a:r>
                        <a:rPr kumimoji="0" lang="ar-EG" sz="3200" b="0" i="0" u="sng" strike="noStrike" cap="none" normalizeH="0" baseline="0">
                          <a:ln>
                            <a:noFill/>
                          </a:ln>
                          <a:solidFill>
                            <a:srgbClr val="FF9900"/>
                          </a:solidFill>
                          <a:effectLst/>
                          <a:latin typeface="Arial" charset="0"/>
                          <a:cs typeface="Arial" charset="0"/>
                        </a:rPr>
                        <a:t>كورونثوس ( 10 :1  -18   )</a:t>
                      </a:r>
                      <a:endParaRPr kumimoji="0" lang="en-US"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اطلب اليكم بوداعة المسيح وحلمه انا نفسي بولس الذي في الحضرة ذليل بينكم واما في الغيبة فمتجاسر عليكم.</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2 Corinthiens 10 : 1 - 18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Moi, Paul, en personne, je vous le demande par la douceur et la bonté du Christ, moi si humble quand je suis parmi vous face à face, mais si hardi envers vous quand je suis loin;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2 Corinthians 10:1-18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I, Paul, myself am pleading with you by the meekness and gentleness of Christ-- who in presence am lowly among you, but being absent am bold toward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802829" name="Rectangle 13"/>
          <p:cNvSpPr>
            <a:spLocks noGrp="1" noChangeArrowheads="1"/>
          </p:cNvSpPr>
          <p:nvPr>
            <p:ph type="ctrTitle"/>
          </p:nvPr>
        </p:nvSpPr>
        <p:spPr/>
        <p:txBody>
          <a:bodyPr/>
          <a:lstStyle/>
          <a:p>
            <a:r>
              <a:rPr lang="en-US" sz="1000"/>
              <a:t>8p</a:t>
            </a:r>
          </a:p>
        </p:txBody>
      </p:sp>
    </p:spTree>
  </p:cSld>
  <p:clrMapOvr>
    <a:masterClrMapping/>
  </p:clrMapOvr>
</p:sld>
</file>

<file path=ppt/slides/slide4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03854" name="Group 14"/>
          <p:cNvGraphicFramePr>
            <a:graphicFrameLocks noGrp="1"/>
          </p:cNvGraphicFramePr>
          <p:nvPr/>
        </p:nvGraphicFramePr>
        <p:xfrm>
          <a:off x="34925" y="44450"/>
          <a:ext cx="9074150" cy="636968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اطلب ان لا اتجاسر وانا حاضر بالثقة التي بها ارى اني ساجترئ على قوم يحسبوننا كاننا نسلك حسب الجسد. لاننا وان كنا نسلك في الجسد لسنا حسب الجسد نحارب.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je vous en prie, que je n'aie pas, une fois présent, à user de cette  hardiesse dont je compte faire preuve, avec audace, contre ces gens qui prétendent que notre conduite a des motifs humains.3 Tout homme que nous sommes, nous ne combattons pas de façon purement humaine.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But I beg you that when I am present I may not be bold with that confidence by which I intend to be bold against some, who think of us as if we walked according to the flesh. 3 For though we walk in the flesh, we do not war according to the flesh.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04866" name="Group 2"/>
          <p:cNvGraphicFramePr>
            <a:graphicFrameLocks noGrp="1"/>
          </p:cNvGraphicFramePr>
          <p:nvPr/>
        </p:nvGraphicFramePr>
        <p:xfrm>
          <a:off x="34925" y="44450"/>
          <a:ext cx="9074150" cy="6766560"/>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اسلحة محاربتنا ليست جسدية بل قادرة بالله على هدم حصون.</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هادمين ظنونا وكل علو يرتفع ضد معرفة الله ومستأسرين كل فكر الى طاعة المسيح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Non, les armes de notre combat ne sont pas d'origine humaine, mais leur puissance vient de Dieu pour la destruction des forteresses.5 Nous détruisons les raisonnements prétentieux, et toute puissance hautaine qui se dresse contre la connaissance de Dieu.	Nous faisons captive toute pensée pour l'amener à obéir au Christ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the weapons of our warfare are not carnal but mighty in God for pulling down strongholds, 5 casting down arguments and every high thing that exalts itself against the knowledge of God, bringing every thought into captivity to the obedience of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05902" name="Group 14"/>
          <p:cNvGraphicFramePr>
            <a:graphicFrameLocks noGrp="1"/>
          </p:cNvGraphicFramePr>
          <p:nvPr/>
        </p:nvGraphicFramePr>
        <p:xfrm>
          <a:off x="34925" y="44450"/>
          <a:ext cx="9074150" cy="655510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ومستعدين لان ننتقم على كل عصيان متى كملت طاعتكم اتنظرون الى ما هو حسب الحضرة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وثق احد بنفسه انه للمسيح فليحسب هذا ايضا من نفسه انه كما هو للمسيح كذلك نحن ايضا للمسيح.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006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et nous nous tenons prêts à punir toute désobéissance dès que votre obéissance sera totale. 7 Regardez les choses en face. Si quelqu'un est persuadé d'appartenir au Christ, qu'il s'en rende compte une bonne fois: s'il est au Christ, nous aussi!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being ready to punish all disobedience when your obedience is fulfilled. 7 Do you look at things according to the outward appearance? If anyone is convinced in himself that he is Christ's, let him again consider this in himself, that just as he is Christ's, even so we are Christ's.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06925" name="Group 13"/>
          <p:cNvGraphicFramePr>
            <a:graphicFrameLocks noGrp="1"/>
          </p:cNvGraphicFramePr>
          <p:nvPr/>
        </p:nvGraphicFramePr>
        <p:xfrm>
          <a:off x="34925" y="44450"/>
          <a:ext cx="9074150"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فاني وان افتخرت شيئا اكثر بسلطاننا الذي اعطانا اياه الرب لبنيانكم لا لهدمكم لا أخجل.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لئلا اظهر كاني اخيفكم بالرسائل. لانه يقول الرسائل ثقيلة وقوية واما حضور الجسد فضعيف والكلام حقير.</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même si je suis un peu trop fier du pouvoir que le Seigneur nous a donné pour votre édification, et non pour votre ruine, je n'en rougirai pas. 9 Je ne veux pas avoir l'air de vous effrayer par mes lettres, 10 car ses lettres, dit-on, ont du poids et de la force; mais, une fois présent, il est faible et sa parole est nulle.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even if I should boast somewhat more about our authority, which the Lord gave us for edification and not for your destruction, I shall not be ashamed 9 lest I seem to terrify you by letters. 10 For his letters,'' they say, are weighty and powerful, but his bodily presence is weak, and his speech contemptible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07949" name="Group 13"/>
          <p:cNvGraphicFramePr>
            <a:graphicFrameLocks noGrp="1"/>
          </p:cNvGraphicFramePr>
          <p:nvPr/>
        </p:nvGraphicFramePr>
        <p:xfrm>
          <a:off x="34925" y="44450"/>
          <a:ext cx="9074150" cy="644112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مثل هذا فليحسب هذا اننا كما نحن في الكلام بالرسائل ونحن غائبون هكذا نكون ايضا بالفعل ونحن حاضرون.لاننا لا نجترئ ان نعد انفسنا بين قوم من الذين يمدحون انفسهم ولا ان نقابل انفسنا بهم.</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Qu'il s'en rende bien compte, cet individu: tel nous sommes en parole, de loin, dans nos lettres, tel nous serons, présent, dans nos actes.12 Car nous n'avons pas l'audace de nous égaler ou de nous comparer à certaines gens qui se recommandent eux-mêmes; en se prenant eux-mêmes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Let such a person consider this, that what we are in word by letters when we are absent, such we will also be in deed when we are present. 12 For we dare not class ourselves or compare ourselves with those who commend themselves.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08973" name="Group 13"/>
          <p:cNvGraphicFramePr>
            <a:graphicFrameLocks noGrp="1"/>
          </p:cNvGraphicFramePr>
          <p:nvPr/>
        </p:nvGraphicFramePr>
        <p:xfrm>
          <a:off x="34925" y="44450"/>
          <a:ext cx="9074150" cy="644112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هم اذ يقيسون انفسهم على انفسهم ويقابلون انفسهم بانفسهم لا يفهمون. ولكن نحن لا نفتخر الى ما لا يقاس بل حسب قياس القانون الذي قسمه لنا الله قياسا للبلوغ اليكم ايضا.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comme unité de mesure et de comparaison, ils perdent la tête! 13 Pour nous, nous ne passerons pas la mesure dans la fierté que nous montrons, mais nous nous servirons comme mesure de la règle même que Dieu nous a attribuée, en nous faisant parvenir jusqu'à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they, measuring themselves by themselves, and comparing themselves among themselves, are not wise. 13 We, however, will not boast beyond measure, but within the limits of the sphere which God appointed us-- a sphere which especially includes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09997" name="Group 13"/>
          <p:cNvGraphicFramePr>
            <a:graphicFrameLocks noGrp="1"/>
          </p:cNvGraphicFramePr>
          <p:nvPr/>
        </p:nvGraphicFramePr>
        <p:xfrm>
          <a:off x="107950" y="44450"/>
          <a:ext cx="9001125" cy="5762626"/>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لا نمدد انفسنا كاننا لسنا نبلغ اليكم.اذ قد وصلنا اليكم ايضا في انجيل المسيح.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Car nous ne dépassons pas notre limite, comme si nous n'étions pas venu chez vous. Nous sommes vraiment arrivé le premier jusqu'à vous avec l'Évangile du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we are not overextending ourselves (as though our authority did not extend to you), for it was to you that we came with the gospel of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11021" name="Group 13"/>
          <p:cNvGraphicFramePr>
            <a:graphicFrameLocks noGrp="1"/>
          </p:cNvGraphicFramePr>
          <p:nvPr/>
        </p:nvGraphicFramePr>
        <p:xfrm>
          <a:off x="34925" y="44450"/>
          <a:ext cx="9074150" cy="57626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مفتخرين الى ما لا يقاس في اتعاب آخرين بل راجين اذا نما ايمانكم ان نتعظم بينكم حسب قانوننا بزيادة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Nous n'avons pas une fierté démesurée, fondée sur les travaux d'autrui; mais nous avons l'espoir, avec les progrès de votre foi, de grandir de plus en plus en vous selon notre règle,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not boasting of things beyond measure, that is, in other men's labors, but having hope, that as your faith is increased, we shall be greatly enlarged by you in our sphere,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12034" name="Group 2"/>
          <p:cNvGraphicFramePr>
            <a:graphicFrameLocks noGrp="1"/>
          </p:cNvGraphicFramePr>
          <p:nvPr/>
        </p:nvGraphicFramePr>
        <p:xfrm>
          <a:off x="34925" y="44450"/>
          <a:ext cx="9074150" cy="686409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لنبشر الى ما وراءكم.لا لنفتخر بالامور المعدة في قانون غيرنا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من افتخر فليفتخر بالرب. لانه ليس من مدح نفسه هو المزكى بل من يمدحه الرب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en portant l'Évangile au-delà de chez vous, sans tirer fierté de travaux tout faits sur le terrain des autres. 17 Que celui qui s'enorgueillit mette son orgueil dans le Seigneur. 18 Ce n'est pas celui qui se recommande lui-même qui a fait ses preuves, mais celui que le Seigneur recommande.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to preach the gospel in the regions beyond you, and not to boast in another man's sphere of accomplishment. 17 But he who glories, let him glory in the Lord.'' 18 For not he who commends himself is approved, but whom the Lord commends.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305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4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408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81408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81408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4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16146" name="Group 18"/>
          <p:cNvGraphicFramePr>
            <a:graphicFrameLocks noGrp="1"/>
          </p:cNvGraphicFramePr>
          <p:nvPr/>
        </p:nvGraphicFramePr>
        <p:xfrm>
          <a:off x="34925" y="44450"/>
          <a:ext cx="9074150"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 بطرس الرسول الاولى( 4 :1 – 11 )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 قد تألم المسيح لاجلنا بالجسد تسلحوا انتم ايضا بهذه النية.فان من تألم في الجسد كفّ عن الخطية</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Pierre 4 : 1 - 11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Aussi, puisque le Christ a souffert dans la chair, vous aussi armez-vous de la même conviction: celui qui a souffert dans la chair a rompu avec le péché,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Peter 4:1-11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Therefore, since Christ suffered for us in the flesh, arm yourselves also with the same mind, for he who has suffered in the flesh has ceased from sin,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816147" name="Rectangle 19"/>
          <p:cNvSpPr>
            <a:spLocks noGrp="1" noChangeArrowheads="1"/>
          </p:cNvSpPr>
          <p:nvPr>
            <p:ph type="ctrTitle"/>
          </p:nvPr>
        </p:nvSpPr>
        <p:spPr/>
        <p:txBody>
          <a:bodyPr/>
          <a:lstStyle/>
          <a:p>
            <a:r>
              <a:rPr lang="en-US" sz="1000"/>
              <a:t>8c</a:t>
            </a:r>
          </a:p>
        </p:txBody>
      </p:sp>
    </p:spTree>
  </p:cSld>
  <p:clrMapOvr>
    <a:masterClrMapping/>
  </p:clrMapOvr>
</p:sld>
</file>

<file path=ppt/slides/slide4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17176" name="Group 24"/>
          <p:cNvGraphicFramePr>
            <a:graphicFrameLocks noGrp="1"/>
          </p:cNvGraphicFramePr>
          <p:nvPr/>
        </p:nvGraphicFramePr>
        <p:xfrm>
          <a:off x="34925" y="44450"/>
          <a:ext cx="9074150" cy="591312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لا يعيش ايضا الزمان الباقي في الجسد لشهوات الناس بل لارادة الله.لان زمان الحياة الذي مضى يكفينا لنكون قد عملنا ارادة الامم سالكين في الدعارة والشهوات وادمان الخمر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pour vivre le temps qui lui reste à passer dans la chair non plus selon les convoitises des hommes, mais selon la volonté de Dieu. 3 C'est bien assez, en effet, d'avoir accompli dans le passé la volonté des païens, en vivant dans la débauche, les convoitises,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that he no longer should live the rest of his time in the flesh for the lusts of men, but for the will of God. 3 For we have spent enough of our past lifetime in doing the will of the Gentiles-- when we walked in lewdness, lusts, drunkenness,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18192" name="Group 16"/>
          <p:cNvGraphicFramePr>
            <a:graphicFrameLocks noGrp="1"/>
          </p:cNvGraphicFramePr>
          <p:nvPr/>
        </p:nvGraphicFramePr>
        <p:xfrm>
          <a:off x="34925" y="44450"/>
          <a:ext cx="9074150" cy="682752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والبطر والمنادمات وعبادة الاوثان المحرمة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الامر الذي فيه يستغربون انكم لستم تركضون معهم الى فيض هذه الخلاعة عينها مجدفين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الذين سوف يعطون حسابا للذي هو على استعداد ان يدين الاحياء والاموات.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l'ivrognerie, les orgies, les beuveries et les idolâtries infâmes. 4 A ce propos, ils trouvent étrange que vous ne couriez plus avec eux vers la même débauche effrénée, et ils vous outragent. 5 Mais ils en rendront compte à celui qui est prêt à juger les vivants et les morts.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revelries, drinking parties, and abominable idolatries. 4 In regard to these, they think it strange that you do not run with them in the same flood of dissipation, speaking evil of you. 5 They will give an account to Him who is ready to judge the living and the dead.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19202" name="Group 2"/>
          <p:cNvGraphicFramePr>
            <a:graphicFrameLocks noGrp="1"/>
          </p:cNvGraphicFramePr>
          <p:nvPr/>
        </p:nvGraphicFramePr>
        <p:xfrm>
          <a:off x="34925" y="44450"/>
          <a:ext cx="9074150" cy="591312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لاجل هذا بشر الموتى ايضا لكي يدانوا حسب الناس بالجسد ولكن ليحيوا حسب الله بالروح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وانما نهاية كل شيء قد اقتربت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فتعقلوا واصحوا للصلوات.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6</a:t>
                      </a:r>
                      <a:r>
                        <a:rPr kumimoji="0" lang="en-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C'est pour cela, en effet, que même aux morts la bonne nouvelle a été annoncée, afin que, jugés selon les hommes dans la chair, ils vivent selon Dieu par l'Esprit. 7 La fin de toutes choses est proche ; soyez donc sensés et sobres en vue de la prière.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this reason the gospel was preached also to those who are dead, that they might be judged according to men in the flesh, but live according to God in the spirit. 7 But the end of all things is at hand; therefore be serious and watchful in your prayers.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20237" name="Group 13"/>
          <p:cNvGraphicFramePr>
            <a:graphicFrameLocks noGrp="1"/>
          </p:cNvGraphicFramePr>
          <p:nvPr/>
        </p:nvGraphicFramePr>
        <p:xfrm>
          <a:off x="34925" y="44450"/>
          <a:ext cx="9074150" cy="682752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قبل كل شيء لتكن محبتكم بعضكم لبعض شديدة لان المحبة تستر كثرة من الخطايا. كونوا مضيفين بعضكم بعضا بلا دمدمة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ليكن كل واحد بحسب ما اخذ موهبة يخدم بها بعضكم بعضا كوكلاء صالحين على نعمة الله المتنوعة.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Avant tout, ayez les uns pour les autres un amour constant, car l’amour couvre une multitude de péchés.9  Exercez l’hospitalité les uns envers les autres, sans murmurer.10  Puisque chacun a reçu un don mettez–le au service des autres en bons intendants de la grâce si diverse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And above all things have fervent love for one another, for love will cover a multitude of sins.'' 9 Be hospitable to one another without grumbling. 10 As each one has received a gift, minister it to one another, as good stewards of the manifold grace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21268" name="Group 20"/>
          <p:cNvGraphicFramePr>
            <a:graphicFrameLocks noGrp="1"/>
          </p:cNvGraphicFramePr>
          <p:nvPr/>
        </p:nvGraphicFramePr>
        <p:xfrm>
          <a:off x="34925" y="44450"/>
          <a:ext cx="9001125" cy="6339840"/>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 يتكلم احد فكاقوال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وان كان يخدم احد فكانه من قوة يمنحها الله لكي يتمجد الله في كل شيء بيسوع المسيح الذي له المجد والسلطان الى ابد الآبدين.آمين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Si quelqu’un parle, que ce soit selon les oracles de Dieu ; si quelqu’un sert, que ce soit par la force que Dieu lui accorde, afin qu’en toutes choses Dieu soit glorifié par Jésus–Christ, à qui appartiennent la gloire et la puissance aux siècles des siècles. Amen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If anyone speaks, let him speak as the oracles of God. If anyone ministers, let him do it as with the ability which God supplies, that in all things God may be glorified through Jesus Christ, to whom belong the glory and the dominion forever and ever. Amen.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227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7017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329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82329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82330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82330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4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25361" name="Group 17"/>
          <p:cNvGraphicFramePr>
            <a:graphicFrameLocks noGrp="1"/>
          </p:cNvGraphicFramePr>
          <p:nvPr/>
        </p:nvGraphicFramePr>
        <p:xfrm>
          <a:off x="34925" y="44450"/>
          <a:ext cx="9074150" cy="67970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00"/>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12:25 &amp; 13:1-12</a:t>
                      </a:r>
                      <a:endParaRPr kumimoji="0" lang="ar-EG"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ورجع برنابا وشاول من اورشليم بعد ما كمّلا الخدمة واخذا معهما يوحنا الملقب مرقس</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في انطاكية في الكنيسة هناك انبياء ومعلمون برنابا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3000" b="0" i="0" u="sng" strike="noStrike" cap="none" normalizeH="0" baseline="0">
                          <a:ln>
                            <a:noFill/>
                          </a:ln>
                          <a:solidFill>
                            <a:srgbClr val="FF9900"/>
                          </a:solidFill>
                          <a:effectLst/>
                          <a:latin typeface="Arial" charset="0"/>
                          <a:cs typeface="Arial" charset="0"/>
                        </a:rPr>
                        <a:t>Actes </a:t>
                      </a:r>
                      <a:r>
                        <a:rPr kumimoji="0" lang="en-US" sz="3000" b="0" i="0" u="sng" strike="noStrike" cap="none" normalizeH="0" baseline="0">
                          <a:ln>
                            <a:noFill/>
                          </a:ln>
                          <a:solidFill>
                            <a:srgbClr val="FF9900"/>
                          </a:solidFill>
                          <a:effectLst/>
                          <a:latin typeface="Arial" charset="0"/>
                          <a:cs typeface="Arial" charset="0"/>
                        </a:rPr>
                        <a:t>12:25 &amp; 13:1-12</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Quant à Barnabas et Saul, ils repartirent, une fois assuré leur service en faveur de Jérusalem; ils emmenaient avec eux Jean, surnommé Marc.	1 Il y avait à Antioche, dans l'Église du lieu, des prophètes et des hommes chargés de l'enseignement: Barnabas,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000" b="0" i="0" u="sng" strike="noStrike" cap="none" normalizeH="0" baseline="0">
                          <a:ln>
                            <a:noFill/>
                          </a:ln>
                          <a:solidFill>
                            <a:srgbClr val="FF9900"/>
                          </a:solidFill>
                          <a:effectLst/>
                          <a:latin typeface="Arial" charset="0"/>
                          <a:cs typeface="Arial" charset="0"/>
                        </a:rPr>
                        <a:t>Acts 12:25 &amp; 13:1-12</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Barnabas and Saul returned from Jerusalem when they had fulfilled their ministry, and they also took with them John whose surname was Mark. 1 Now in the church that was at Antioch there were certain prophets and teachers: Barnabas,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825363" name="Rectangle 19"/>
          <p:cNvSpPr>
            <a:spLocks noGrp="1" noChangeArrowheads="1"/>
          </p:cNvSpPr>
          <p:nvPr>
            <p:ph type="ctrTitle"/>
          </p:nvPr>
        </p:nvSpPr>
        <p:spPr/>
        <p:txBody>
          <a:bodyPr/>
          <a:lstStyle/>
          <a:p>
            <a:r>
              <a:rPr lang="en-US" sz="1000"/>
              <a:t>8a</a:t>
            </a:r>
          </a:p>
        </p:txBody>
      </p:sp>
    </p:spTree>
  </p:cSld>
  <p:clrMapOvr>
    <a:masterClrMapping/>
  </p:clrMapOvr>
</p:sld>
</file>

<file path=ppt/slides/slide4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26370" name="Group 2"/>
          <p:cNvGraphicFramePr>
            <a:graphicFrameLocks noGrp="1"/>
          </p:cNvGraphicFramePr>
          <p:nvPr/>
        </p:nvGraphicFramePr>
        <p:xfrm>
          <a:off x="34925" y="44450"/>
          <a:ext cx="9074150" cy="644112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وسمعان الذي يدعى نيجر ولوكيوس القيرواني ومناين الذي تربى مع هيرودس رئيس الربع وشاول. وبينما هم يخدمون الرب ويصومون قال الروح القدس افرزوا لي برنابا وشاول للعمل الذي دعوتهما اليه.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Syméon appelé Niger et Lucius de Cyrène, Manaen compagnon d'enfance d'Hérode le tétrarque, et Saul. 2 Un jour qu'ils célébraient le culte du Seigneur et jeûnaient, l'Esprit Saint dit: "Réservez-moi donc Barnabas et Saul pour l'oeuvre à laquelle je les destine."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Simeon who was called Niger, Lucius of Cyrene, Manaen who had been brought up with Herod the tetrarch, and Saul. 2 As they ministered to the Lord and fasted, the Holy Spirit said, Now separate to Me Barnabas and Saul for the work to which I have called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27409" name="Group 17"/>
          <p:cNvGraphicFramePr>
            <a:graphicFrameLocks noGrp="1"/>
          </p:cNvGraphicFramePr>
          <p:nvPr/>
        </p:nvGraphicFramePr>
        <p:xfrm>
          <a:off x="34925" y="44450"/>
          <a:ext cx="9074150" cy="5905501"/>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فصاموا حينئذ وصلّوا ووضعوا عليهما الايادي ثم اطلقوهما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فهذان اذ ارسلا من الروح القدس انحدرا الى سلوكية ومن هناك سافرا في البحر الى قبرس.</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Alors, après avoir jeûné et prié, et leur avoir imposé les mains, ils leur donnèrent congé. 4 Se trouvant ainsi envoyés en mission par le Saint Esprit, Barnabas et Saul descendirent à Séleucie, d'où ils firent voile vers Chypre.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Then, having fasted and prayed, and laid hands on them, they sent them away. 4 So, being sent out by the Holy Spirit, they went down to Seleucia, and from there they sailed to Cyprus.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4510" name="Group 14"/>
          <p:cNvGraphicFramePr>
            <a:graphicFrameLocks noGrp="1"/>
          </p:cNvGraphicFramePr>
          <p:nvPr/>
        </p:nvGraphicFramePr>
        <p:xfrm>
          <a:off x="34925" y="44450"/>
          <a:ext cx="9074150" cy="590550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صارا في سلاميس ناديا بكلمة الله في مجامع اليهود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معهما يوحنا خادما.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Arrivés à Salamine, ils annonçaient la parole de Dieu dans les synagogues des Juifs. Il y avait également Jean, leur auxiliaire.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when they arrived in Salamis, they preached the word of God in the synagogues of the Jews. They also had John as their assistant.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28434" name="Group 18"/>
          <p:cNvGraphicFramePr>
            <a:graphicFrameLocks noGrp="1"/>
          </p:cNvGraphicFramePr>
          <p:nvPr/>
        </p:nvGraphicFramePr>
        <p:xfrm>
          <a:off x="34925" y="44450"/>
          <a:ext cx="9074150" cy="601440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اجتازا الجزيرة الى بافوس وجدا رجلا ساحرا نبيا كذابا يهوديا اسمه باريشوع. كان مع الوالي سرجيوس بولس وهو رجل فهيم.</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Après avoir traversé toute l'île jusqu'à Paphos, ils rencontrèrent là un magicien, soi-disant prophète: c'était un Juif, du non de Bar-Jésus,7 qui appartenait à l'entourage du proconsul Sergius Paulus, un homme intelligent.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Now when they had gone through the island to Paphos, they found a certain sorcerer, a false prophet, a Jew whose name was Bar-Jesus, 7 who was with the proconsul, Sergius Paulus, an intelligent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29442" name="Group 2"/>
          <p:cNvGraphicFramePr>
            <a:graphicFrameLocks noGrp="1"/>
          </p:cNvGraphicFramePr>
          <p:nvPr/>
        </p:nvGraphicFramePr>
        <p:xfrm>
          <a:off x="34925" y="44450"/>
          <a:ext cx="9074150"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فهذا دعا برنابا وشاول والتمس ان يسمع كلمة الله. فقاومهما عليم الساحر.لان هكذا يترجم اسمه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طالبا ان يفسد الوالي عن الايمان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واما شاول الذي هو بولس ايضا فامتلأ من الروح القدس وشخص اليه.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Celui-ci invita Barnabas et Saul et manifesta le désir d'entendre la parole de Dieu. 8 Mais Elymas, le magicien - car c'est ainsi que se traduit son nom - s'opposait à eux et cherchait à détourner de la foi le proconsul. 9 Alors Saul, ou plutôt Paul, rempli d'Esprit Saint, fixa son regard sur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This man called for Barnabas and Saul and sought to hear the word of God. 8 But Elymas the sorcerer (for so his name is translated) withstood them, seeking to turn the proconsul away from the faith. 9 Then Saul, who also is called Paul, filled with the Holy Spirit, looked intently at him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30466" name="Group 2"/>
          <p:cNvGraphicFramePr>
            <a:graphicFrameLocks noGrp="1"/>
          </p:cNvGraphicFramePr>
          <p:nvPr/>
        </p:nvGraphicFramePr>
        <p:xfrm>
          <a:off x="34925" y="44450"/>
          <a:ext cx="9074150" cy="644112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ايها الممتلئ كل غش وكل خبث يا ابن ابليس يا عدو كل بر ألا‏ تزال تفسد سبل الله المستقيمة. فالآن هوذا يد الرب عليك فتكون اعمى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lui dit: "Toi qui es pétri de ruse et de manigances, fils du diable, ennemi juré de la justice, ne vas-tu pas cesser de fausser la rectitude des voies du Seigneur? 11 Voici, du reste, que la main du Seigneur est sur toi: tu vas être aveugle, et, jusqu'à nouvel ordre,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said, O full of all deceit and all fraud, you son of the devil, you enemy of all righteousness, will you not cease perverting the straight ways of the Lord? 11 And now, indeed, the hand of the Lord is upon you, and you shall be blind,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31490" name="Group 2"/>
          <p:cNvGraphicFramePr>
            <a:graphicFrameLocks noGrp="1"/>
          </p:cNvGraphicFramePr>
          <p:nvPr/>
        </p:nvGraphicFramePr>
        <p:xfrm>
          <a:off x="34925" y="44450"/>
          <a:ext cx="9074150" cy="659949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تبصر الشمس الى حين.ففي الحال سقط عليه ضباب وظلمة فجعل يدور ملتمسا من يقوده بيده. فالوالي حينئذ لما رأى ما جرى آمن مندهشا من تعليم الرب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tu ne verras même plus le soleil." A l'instant même, l'obscurité et les ténèbres l'envahirent, et il tournait en rond à la recherche d'un guide. 12 Quand il eut vu ce qui se passait, le proconsul devint croyant; car la doctrine du Seigneur l'avait vivement impressionné.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not seeing the sun for a time.'' And immediately a dark mist fell on him, and he went around seeking someone to lead him by the hand. 12 Then the proconsul believed, when he saw what had been done, being astonished at the teaching of the Lord.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251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4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3538"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456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4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35597" name="Group 13"/>
          <p:cNvGraphicFramePr>
            <a:graphicFrameLocks noGrp="1"/>
          </p:cNvGraphicFramePr>
          <p:nvPr/>
        </p:nvGraphicFramePr>
        <p:xfrm>
          <a:off x="107950" y="44450"/>
          <a:ext cx="9001125" cy="6389434"/>
        </p:xfrm>
        <a:graphic>
          <a:graphicData uri="http://schemas.openxmlformats.org/drawingml/2006/table">
            <a:tbl>
              <a:tblPr rtl="1"/>
              <a:tblGrid>
                <a:gridCol w="4105275">
                  <a:extLst>
                    <a:ext uri="{9D8B030D-6E8A-4147-A177-3AD203B41FA5}">
                      <a16:colId xmlns:a16="http://schemas.microsoft.com/office/drawing/2014/main" val="20000"/>
                    </a:ext>
                  </a:extLst>
                </a:gridCol>
                <a:gridCol w="48958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45 :3 -4</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تقلد سيفك على فخذك ايها الجبار جلالك وبهاءك.</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وبجلالك اقتحم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اركب.من اجل الحق والدعة والبر فتريك يمينك مخاوف.</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 </a:t>
                      </a:r>
                      <a:r>
                        <a:rPr kumimoji="0" lang="en-US" sz="3600" b="0" i="0" u="sng" strike="noStrike" cap="none" normalizeH="0" baseline="0">
                          <a:ln>
                            <a:noFill/>
                          </a:ln>
                          <a:solidFill>
                            <a:srgbClr val="FF9933"/>
                          </a:solidFill>
                          <a:effectLst/>
                          <a:latin typeface="Arial" charset="0"/>
                          <a:cs typeface="Arial" charset="0"/>
                        </a:rPr>
                        <a:t>45:3-4 </a:t>
                      </a:r>
                      <a:endParaRPr kumimoji="0" lang="ar-EG" sz="36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t>
                      </a:r>
                      <a:r>
                        <a:rPr kumimoji="0" lang="fr-FR" sz="2800" b="0" i="0" u="none" strike="noStrike" cap="none" normalizeH="0" baseline="0">
                          <a:ln>
                            <a:noFill/>
                          </a:ln>
                          <a:solidFill>
                            <a:schemeClr val="bg1"/>
                          </a:solidFill>
                          <a:effectLst/>
                          <a:latin typeface="Arial" charset="0"/>
                          <a:cs typeface="Arial" charset="0"/>
                        </a:rPr>
                        <a:t>O brave, ceins ton épée au côté, ta splendeur et ton éclat.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Avec éclat, chevauche et triomphe,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Alléluia.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45:3-4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bg1"/>
                          </a:solidFill>
                          <a:effectLst/>
                          <a:latin typeface="Arial" charset="0"/>
                          <a:cs typeface="Arial" charset="0"/>
                        </a:rPr>
                        <a:t>3 Gird Your sword upon Your thigh, O Mighty One, with Your glory and Your majesty.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bg1"/>
                          </a:solidFill>
                          <a:effectLst/>
                          <a:latin typeface="Arial" charset="0"/>
                          <a:cs typeface="Arial" charset="0"/>
                        </a:rPr>
                        <a:t>4 And in Your majesty ride prosperously.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835598" name="Rectangle 14"/>
          <p:cNvSpPr>
            <a:spLocks noGrp="1" noChangeArrowheads="1"/>
          </p:cNvSpPr>
          <p:nvPr>
            <p:ph type="ctrTitle"/>
          </p:nvPr>
        </p:nvSpPr>
        <p:spPr/>
        <p:txBody>
          <a:bodyPr/>
          <a:lstStyle/>
          <a:p>
            <a:r>
              <a:rPr lang="en-US" sz="1000" dirty="0"/>
              <a:t>8pg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36627" name="Group 19"/>
          <p:cNvGraphicFramePr>
            <a:graphicFrameLocks noGrp="1"/>
          </p:cNvGraphicFramePr>
          <p:nvPr/>
        </p:nvGraphicFramePr>
        <p:xfrm>
          <a:off x="34925" y="44450"/>
          <a:ext cx="9074150" cy="666045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( 12 : 9 – 23 )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ثم انصرف من هناك وجاء الى مجمعهم. واذا انسان يده يابسة.فسألوه قائلين هل يحل الابراء في السبوت.لكي يشتكوا عليه.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Mathieu 12 : 9 - 23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De là, il se dirigea vers leur synagogue et y entra. 10 Or se trouvait là un homme qui avait une main paralysée; ils lui posèrent cette question: "Est-il permis de faire une guérison le jour du sabbat?" C'était pour l'accuser.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Matthew 12:9-23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Now when He had departed from there, He went into their synagogue. 10 And behold, there was a man who had a withered hand. And they asked Him, saying, Is it lawful to heal on the Sabbath?''-- that they might accuse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836628" name="Rectangle 20"/>
          <p:cNvSpPr>
            <a:spLocks noGrp="1" noChangeArrowheads="1"/>
          </p:cNvSpPr>
          <p:nvPr>
            <p:ph type="ctrTitle"/>
          </p:nvPr>
        </p:nvSpPr>
        <p:spPr/>
        <p:txBody>
          <a:bodyPr/>
          <a:lstStyle/>
          <a:p>
            <a:r>
              <a:rPr lang="en-US" sz="1000" dirty="0"/>
              <a:t>8g</a:t>
            </a:r>
          </a:p>
        </p:txBody>
      </p:sp>
    </p:spTree>
  </p:cSld>
  <p:clrMapOvr>
    <a:masterClrMapping/>
  </p:clrMapOvr>
</p:sld>
</file>

<file path=ppt/slides/slide4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37650" name="Group 18"/>
          <p:cNvGraphicFramePr>
            <a:graphicFrameLocks noGrp="1"/>
          </p:cNvGraphicFramePr>
          <p:nvPr/>
        </p:nvGraphicFramePr>
        <p:xfrm>
          <a:off x="34925" y="115888"/>
          <a:ext cx="9074150" cy="6599492"/>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اي انسان منكم يكون له خروف واحد فان سقط هذا في السبت في حفرة أفما يمسكه ويقيمه. فالانسان كم هو افضل من الخروف.اذا يحل فعل الخير في السبوت.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11 Mais il leur dit: "Qui d'entre vous, s'il n'a qu'une brebis et qu'elle tombe dans un trou le jour du sabbat, n'ira la prendre et l'en retirer? 12  Or, combien l'homme l'emporte sur la brebis! Il est donc permis de faire le bien le jour du sabbat."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Then He said to them, What man is there among you who has one sheep, and if it falls into a pit on the Sabbath, will not lay hold of it and lift it out? 12 Of how much more value then is a man than a sheep? Therefore it is lawful to do good on the Sabbath.''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38674" name="Group 18"/>
          <p:cNvGraphicFramePr>
            <a:graphicFrameLocks noGrp="1"/>
          </p:cNvGraphicFramePr>
          <p:nvPr/>
        </p:nvGraphicFramePr>
        <p:xfrm>
          <a:off x="34925" y="115888"/>
          <a:ext cx="9074150" cy="6766560"/>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قال للانسان مدّ يدك.فمدها.فعادت صحيحة كالاخرى  فلما خرج الفريسيون تشاوروا عليه لكي يهلكوه. فعلم يسوع وانصرف من هناك.وتبعته جموع كثيرة فشفاهم جميعا.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Alors il dit à cet homme: Etends la main." Il l'étendit et elle fut remise en état, aussi saine que l'autre. Une fois sortis, les Pharisiens tinrent conseil contre lui, sur les moyens de le faire périr.15 L'ayant appris, Jésus se retira de là. Beaucoup le suivirent; il les guérit tous.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He said to the man, Stretch out your hand.'' And he stretched it out, and it was restored as whole as the other. 14 Then the Pharisees went out and plotted against Him, how they might destroy Him. 15 But when Jesus knew it, He withdrew from there. And great multitudes followed Him, and He healed them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39703" name="Group 23"/>
          <p:cNvGraphicFramePr>
            <a:graphicFrameLocks noGrp="1"/>
          </p:cNvGraphicFramePr>
          <p:nvPr/>
        </p:nvGraphicFramePr>
        <p:xfrm>
          <a:off x="34925" y="115888"/>
          <a:ext cx="9001125" cy="6766560"/>
        </p:xfrm>
        <a:graphic>
          <a:graphicData uri="http://schemas.openxmlformats.org/drawingml/2006/table">
            <a:tbl>
              <a:tblPr rtl="1"/>
              <a:tblGrid>
                <a:gridCol w="417671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واوصاهم ان لا يظهروه. لكي يتم ما قيل باشعياء النبي القائل. هوذا فتاي الذي اخترته حبيبي الذي سرّت به نفسي.اضع روحي عليه فيخبر الامم بالحق.</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Il leur commanda sévèrement de ne pas le faire connaître,17 afin que soit accompli ce qu'a dit le prophète Esaie: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18 Voici mon serviteur que j'ai élu, mon Bien-aimé qu'il m'a plu de choisir, je mettrai mon Esprit sur lui, et il annoncera le droit aux nations.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Yet He warned them not to make Him known, 17 that it might be fulfilled which was spoken by Isaiah the prophet, saying: 18 Behold, My Servant whom I have chosen, my Beloved in whom My soul is well pleased! I will put My Spirit upon Him, and He will declare justice to the Gentiles.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40720" name="Group 16"/>
          <p:cNvGraphicFramePr>
            <a:graphicFrameLocks noGrp="1"/>
          </p:cNvGraphicFramePr>
          <p:nvPr/>
        </p:nvGraphicFramePr>
        <p:xfrm>
          <a:off x="34925" y="115888"/>
          <a:ext cx="9074150" cy="633984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يخاصم ولا يصيح ولا يسمع احد في الشوارع صوته. قصبة مرضوضة لا يقصف.وفتيلة مدخنة لا يطفئ.حتى يخرج الحق الى النصرة. وعلى اسمه يكون رجاء الامم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 ne cherchera pas de querelles, il ne poussera pas de cris, on n'entendra pas sa voix sur les places. 20 Il ne brisera pas le roseau froissé, il n'éteindra pas la mèche qui fume encore, jusqu'à ce qu'il ait conduit le droit à la victoire. 21 En son nom les nations mettront leur espérance.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He will not quarrel nor cry out, nor will anyone hear His voice in the streets. 20 A bruised reed He will not break, and smoking flax He will not quench, till He sends forth justice to victory; 21 And in His name Gentiles will trust.''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41754" name="Group 26"/>
          <p:cNvGraphicFramePr>
            <a:graphicFrameLocks noGrp="1"/>
          </p:cNvGraphicFramePr>
          <p:nvPr/>
        </p:nvGraphicFramePr>
        <p:xfrm>
          <a:off x="107950" y="44450"/>
          <a:ext cx="9001125" cy="5986272"/>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أحضر اليه مجنون اعمى واخرس.فشفاه حتى ان الاعمى الاخرس تكلم وابصر. فبهت كل الجموع وقالوا ألعل هذا هو ابن داود.</a:t>
                      </a:r>
                      <a:r>
                        <a:rPr kumimoji="0" lang="ar-EG" sz="32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rgbClr val="FF9933"/>
                          </a:solidFill>
                          <a:effectLst/>
                          <a:latin typeface="Arial" charset="0"/>
                          <a:cs typeface="Arial" charset="0"/>
                        </a:rPr>
                        <a:t>(والمجد للـه دائماً)</a:t>
                      </a:r>
                      <a:endParaRPr kumimoji="0" lang="en-CA" sz="36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22 Alors on lui amena un poss</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aveugle et muet; il le gu</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rit, en sorte que le muet parlait et voyait. Boulevers</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es, toutes les foules disaient: "Celui-ci n'est-il pas le Fils de David?</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one was brought to Him who was demon-possessed, blind and mute; and He healed him, so that the blind and mute man both spoke and saw. 23 And all the multitudes were amazed and said, Could this be the Son of David?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275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43778" name="Group 2"/>
          <p:cNvGraphicFramePr>
            <a:graphicFrameLocks noGrp="1"/>
          </p:cNvGraphicFramePr>
          <p:nvPr/>
        </p:nvGraphicFramePr>
        <p:xfrm>
          <a:off x="539750" y="404813"/>
          <a:ext cx="8137525" cy="5967984"/>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663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Ninth day of The Month of Babah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(17</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4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400" b="1" i="0" u="none" strike="noStrike" cap="none" normalizeH="0" baseline="0">
                          <a:ln>
                            <a:noFill/>
                          </a:ln>
                          <a:solidFill>
                            <a:srgbClr val="FF9900"/>
                          </a:solidFill>
                          <a:effectLst/>
                          <a:latin typeface="Arial" charset="0"/>
                          <a:cs typeface="Arial" charset="0"/>
                        </a:rPr>
                        <a:t>اليوم التاسع </a:t>
                      </a:r>
                      <a:r>
                        <a:rPr kumimoji="0" lang="ar-KW" sz="4400" b="1" i="0" u="none" strike="noStrike" cap="none" normalizeH="0" baseline="0">
                          <a:ln>
                            <a:noFill/>
                          </a:ln>
                          <a:solidFill>
                            <a:srgbClr val="FF9900"/>
                          </a:solidFill>
                          <a:effectLst/>
                          <a:latin typeface="Arial" charset="0"/>
                          <a:cs typeface="Arial" charset="0"/>
                        </a:rPr>
                        <a:t>من</a:t>
                      </a:r>
                      <a:r>
                        <a:rPr kumimoji="0" lang="ar-EG" sz="4400" b="1" i="0" u="none" strike="noStrike" cap="none" normalizeH="0" baseline="0">
                          <a:ln>
                            <a:noFill/>
                          </a:ln>
                          <a:solidFill>
                            <a:srgbClr val="FF9900"/>
                          </a:solidFill>
                          <a:effectLst/>
                          <a:latin typeface="Arial" charset="0"/>
                          <a:cs typeface="Arial" charset="0"/>
                        </a:rPr>
                        <a:t> </a:t>
                      </a:r>
                      <a:r>
                        <a:rPr kumimoji="0" lang="ar-KW" sz="4400" b="1" i="0" u="none" strike="noStrike" cap="none" normalizeH="0" baseline="0">
                          <a:ln>
                            <a:noFill/>
                          </a:ln>
                          <a:solidFill>
                            <a:srgbClr val="FF9900"/>
                          </a:solidFill>
                          <a:effectLst/>
                          <a:latin typeface="Arial" charset="0"/>
                          <a:cs typeface="Arial" charset="0"/>
                        </a:rPr>
                        <a:t>شهر </a:t>
                      </a:r>
                      <a:r>
                        <a:rPr kumimoji="0" lang="ar-EG" sz="4400" b="1" i="0" u="none" strike="noStrike" cap="none" normalizeH="0" baseline="0">
                          <a:ln>
                            <a:noFill/>
                          </a:ln>
                          <a:solidFill>
                            <a:srgbClr val="FF9900"/>
                          </a:solidFill>
                          <a:effectLst/>
                          <a:latin typeface="Arial" charset="0"/>
                          <a:cs typeface="Arial" charset="0"/>
                        </a:rPr>
                        <a:t>بابه</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السابع عشر من هاتور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Neuvième jour du mois de </a:t>
                      </a:r>
                      <a:r>
                        <a:rPr kumimoji="0" lang="en-US" sz="4000" b="0" i="0" u="none" strike="noStrike" cap="none" normalizeH="0" baseline="0">
                          <a:ln>
                            <a:noFill/>
                          </a:ln>
                          <a:solidFill>
                            <a:srgbClr val="FF9900"/>
                          </a:solidFill>
                          <a:effectLst/>
                          <a:latin typeface="Arial" charset="0"/>
                          <a:cs typeface="Arial" charset="0"/>
                        </a:rPr>
                        <a:t>Babah</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Dix-septième</a:t>
                      </a:r>
                      <a:r>
                        <a:rPr kumimoji="0" lang="en-US" sz="4000" b="0" i="0" u="none" strike="noStrike" cap="none" normalizeH="0" baseline="0">
                          <a:ln>
                            <a:noFill/>
                          </a:ln>
                          <a:solidFill>
                            <a:srgbClr val="FF9900"/>
                          </a:solidFill>
                          <a:effectLst/>
                          <a:latin typeface="Arial" charset="0"/>
                          <a:cs typeface="Arial" charset="0"/>
                        </a:rPr>
                        <a:t> de Hatour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4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480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84480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4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6546" name="Group 2"/>
          <p:cNvGraphicFramePr>
            <a:graphicFrameLocks noGrp="1"/>
          </p:cNvGraphicFramePr>
          <p:nvPr/>
        </p:nvGraphicFramePr>
        <p:xfrm>
          <a:off x="34925" y="44450"/>
          <a:ext cx="9074150" cy="683330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en-US" sz="3200" b="0" i="0" u="sng" strike="noStrike" cap="none" normalizeH="0" baseline="0">
                          <a:ln>
                            <a:noFill/>
                          </a:ln>
                          <a:solidFill>
                            <a:srgbClr val="FF9933"/>
                          </a:solidFill>
                          <a:effectLst/>
                          <a:latin typeface="Arial" charset="0"/>
                          <a:cs typeface="Times New Roman" pitchFamily="18" charset="0"/>
                        </a:rPr>
                        <a:t>132 : 9 -10 ,17 -18</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كهنتك يلبسون البر واتقياؤك يهتفون. هناك انبت قرنا لداود.رتبت سراجا لمسيحي.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وعليه يزهر اكليله</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a:t>
                      </a:r>
                      <a:r>
                        <a:rPr kumimoji="0" lang="en-US" sz="3200" b="0" i="0" u="sng" strike="noStrike" cap="none" normalizeH="0" baseline="0">
                          <a:ln>
                            <a:noFill/>
                          </a:ln>
                          <a:solidFill>
                            <a:srgbClr val="FF9933"/>
                          </a:solidFill>
                          <a:effectLst/>
                          <a:latin typeface="Arial" charset="0"/>
                          <a:cs typeface="Times New Roman" pitchFamily="18" charset="0"/>
                        </a:rPr>
                        <a:t>132:9-10,17-</a:t>
                      </a:r>
                      <a:r>
                        <a:rPr kumimoji="0" lang="ar-EG" sz="3200" b="0" i="0" u="sng" strike="noStrike" cap="none" normalizeH="0" baseline="0">
                          <a:ln>
                            <a:noFill/>
                          </a:ln>
                          <a:solidFill>
                            <a:srgbClr val="FF9933"/>
                          </a:solidFill>
                          <a:effectLst/>
                          <a:latin typeface="Arial" charset="0"/>
                          <a:cs typeface="Arial" charset="0"/>
                        </a:rPr>
                        <a:t>1</a:t>
                      </a:r>
                      <a:r>
                        <a:rPr kumimoji="0" lang="en-US" sz="3200" b="0" i="0" u="sng" strike="noStrike" cap="none" normalizeH="0" baseline="0">
                          <a:ln>
                            <a:noFill/>
                          </a:ln>
                          <a:solidFill>
                            <a:srgbClr val="FF9933"/>
                          </a:solidFill>
                          <a:effectLst/>
                          <a:latin typeface="Arial" charset="0"/>
                          <a:cs typeface="Times New Roman" pitchFamily="18" charset="0"/>
                        </a:rPr>
                        <a:t>8</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Que tes prêtres soient vêtus de justice,Que tes fidèles crient leur joie. 10 A cause de David ton serviteur,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Je préparerai une lampe pour mon messie,18 Et sur lui son diadème fleurira,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 10 For Your servant David's sake.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I will prepare a lamp for My Anointed, 18 but upon Himself His crown shall flourish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156557" name="Rectangle 13"/>
          <p:cNvSpPr>
            <a:spLocks noGrp="1" noChangeArrowheads="1"/>
          </p:cNvSpPr>
          <p:nvPr>
            <p:ph type="ctrTitle"/>
          </p:nvPr>
        </p:nvSpPr>
        <p:spPr/>
        <p:txBody>
          <a:bodyPr/>
          <a:lstStyle/>
          <a:p>
            <a:r>
              <a:rPr lang="en-US" sz="1000" dirty="0"/>
              <a:t>9pv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7570" name="Group 2"/>
          <p:cNvGraphicFramePr>
            <a:graphicFrameLocks noGrp="1"/>
          </p:cNvGraphicFramePr>
          <p:nvPr/>
        </p:nvGraphicFramePr>
        <p:xfrm>
          <a:off x="-36513" y="44450"/>
          <a:ext cx="9145588" cy="626586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a:t>
                      </a:r>
                      <a:r>
                        <a:rPr kumimoji="0" lang="ar-EG" sz="3600" b="0" i="0" u="sng" strike="noStrike" cap="none" normalizeH="0" baseline="0">
                          <a:ln>
                            <a:noFill/>
                          </a:ln>
                          <a:solidFill>
                            <a:srgbClr val="FF9933"/>
                          </a:solidFill>
                          <a:effectLst/>
                          <a:latin typeface="Arial" charset="0"/>
                          <a:cs typeface="Arial" charset="0"/>
                        </a:rPr>
                        <a:t>تى</a:t>
                      </a:r>
                      <a:r>
                        <a:rPr kumimoji="0" lang="ar-SA" sz="3600" b="0" i="0" u="sng" strike="noStrike" cap="none" normalizeH="0" baseline="0">
                          <a:ln>
                            <a:noFill/>
                          </a:ln>
                          <a:solidFill>
                            <a:srgbClr val="FF9933"/>
                          </a:solidFill>
                          <a:effectLst/>
                          <a:latin typeface="Arial" charset="0"/>
                          <a:cs typeface="Arial" charset="0"/>
                        </a:rPr>
                        <a:t> (</a:t>
                      </a:r>
                      <a:r>
                        <a:rPr kumimoji="0" lang="fr-FR" sz="3600" b="0" i="0" u="sng" strike="noStrike" cap="none" normalizeH="0" baseline="0">
                          <a:ln>
                            <a:noFill/>
                          </a:ln>
                          <a:solidFill>
                            <a:srgbClr val="FF9933"/>
                          </a:solidFill>
                          <a:effectLst/>
                          <a:latin typeface="Arial" charset="0"/>
                          <a:cs typeface="Times New Roman" pitchFamily="18" charset="0"/>
                        </a:rPr>
                        <a:t>4:23 - 5:1-16</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يسوع يطوف كل الجليل يعلم في مجامعهم ويكرز ببشارة الملكوت ويشفي كل مرض وكل ضعف في الشعب.</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Matthieu 4:23 - 5:1-16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Puis, parcourant toute la Galilée, il enseignait dans leurs synagogues, proclamait la Bonne Nouvelle du Règne et guérissait toute maladie et toute infirmité parmi le peuple.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Matthew 4:23-25 &amp;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23And Jesus went about all Galilee, teaching in their synagogues, preaching the gospel of the kingdom, and healing all kinds of sickness and all kinds of disease among the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157581" name="Rectangle 13"/>
          <p:cNvSpPr>
            <a:spLocks noGrp="1" noChangeArrowheads="1"/>
          </p:cNvSpPr>
          <p:nvPr>
            <p:ph type="ctrTitle"/>
          </p:nvPr>
        </p:nvSpPr>
        <p:spPr/>
        <p:txBody>
          <a:bodyPr/>
          <a:lstStyle/>
          <a:p>
            <a:r>
              <a:rPr lang="en-US" sz="1000" dirty="0"/>
              <a:t>9v</a:t>
            </a:r>
          </a:p>
        </p:txBody>
      </p:sp>
    </p:spTree>
  </p:cSld>
  <p:clrMapOvr>
    <a:masterClrMapping/>
  </p:clrMapOvr>
</p:sld>
</file>

<file path=ppt/slides/slide4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8594" name="Group 2"/>
          <p:cNvGraphicFramePr>
            <a:graphicFrameLocks noGrp="1"/>
          </p:cNvGraphicFramePr>
          <p:nvPr/>
        </p:nvGraphicFramePr>
        <p:xfrm>
          <a:off x="-36513" y="115888"/>
          <a:ext cx="9145588" cy="5901754"/>
        </p:xfrm>
        <a:graphic>
          <a:graphicData uri="http://schemas.openxmlformats.org/drawingml/2006/table">
            <a:tbl>
              <a:tblPr rtl="1"/>
              <a:tblGrid>
                <a:gridCol w="4249737">
                  <a:extLst>
                    <a:ext uri="{9D8B030D-6E8A-4147-A177-3AD203B41FA5}">
                      <a16:colId xmlns:a16="http://schemas.microsoft.com/office/drawing/2014/main" val="20000"/>
                    </a:ext>
                  </a:extLst>
                </a:gridCol>
                <a:gridCol w="4895851">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فذاع خبره في جميع سورية.</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فاحضروا اليه جميع السقماء المصابين بامراض واوجاع مختلفة والمجانين والمصروعين والمفلوجين فشفاهم.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Sa renommée gagna toute la Syrie, et on lui amena tous ceux qui souffraient, en proie à toutes sortes de maladies et de tourments: démoniaques, lunatiques, paralysés; il les guérit.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His fame went throughout all Syria; and they brought to Him all sick people who were afflicted with various diseases and torments, and those who were demon-possessed, epileptics, and paralytics; and He healed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9618" name="Group 2"/>
          <p:cNvGraphicFramePr>
            <a:graphicFrameLocks noGrp="1"/>
          </p:cNvGraphicFramePr>
          <p:nvPr/>
        </p:nvGraphicFramePr>
        <p:xfrm>
          <a:off x="-36513" y="115888"/>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فتبعته جموع كثيرة من الجليل والعشر المدن واورشليم واليهودية ومن عبر الاردن  ولما رأى الجموع صعد الى الجبل.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جلس تقدم اليه تلاميذه. ففتح فاه وعلمهم قائلا.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de grandes foules le suivirent, venues de la Galilée et de la Décapole, de Jérusalem et de la Judée, et d'au-delà du Jourdain.1A la vue des foules, Jésus monta dans la montagne. Il s'assit, et ses disciples s'approchèrent de lui.2 Et, prenant la parole, il les enseignait: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Great multitudes followed Him-- from Galilee, and from Decapolis, Jerusalem, Judea, and beyond the Jordan.1 And seeing the multitudes, He went up on a mountain, and when He was seated His disciples came to Him. 2 Then He opened His mouth and taught them, saying: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60642" name="Group 2"/>
          <p:cNvGraphicFramePr>
            <a:graphicFrameLocks noGrp="1"/>
          </p:cNvGraphicFramePr>
          <p:nvPr/>
        </p:nvGraphicFramePr>
        <p:xfrm>
          <a:off x="107950" y="115888"/>
          <a:ext cx="9001125" cy="633984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للمساكين بالروح.لان لهم ملكوت السموات.طوبى للحزانى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يتعزون. طوبى للودعاء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يرثون الارض. طوبى للجياع والعطاش الى البر.لانهم يشبعون.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Heureux les pauvres de coeur: le Royaume des cieux est à eux.4 Heureux les doux: ils auront la terre en partage.5 Heureux ceux qui pleurent: ils seront consolés.6 Heureux ceux qui ont faim et soif de la justice: ils seront rassasiés.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Blessed are the poor in spirit, for theirs is the kingdom of heaven. 4 Blessed are those who mourn, for they shall be comforted. 5 Blessed are the meek, for they shall inherit the earth. 6 Blessed are those who hunger and thirst for righteousness, for they shall be filled.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61666" name="Group 2"/>
          <p:cNvGraphicFramePr>
            <a:graphicFrameLocks noGrp="1"/>
          </p:cNvGraphicFramePr>
          <p:nvPr/>
        </p:nvGraphicFramePr>
        <p:xfrm>
          <a:off x="107950" y="115888"/>
          <a:ext cx="9001125" cy="6766560"/>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للرحماء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يرحمون. طوبى للانقياء القلب.لانهم يعاينون الله.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طوبى لصانعي السلام.لانهم ابناء الله يدعون.  طوبى للمطرودين من اجل البر.لان لهم ملكوت السموات.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Heureux les miséricordieux: il leur sera fait miséricorde. 8 Heureux les coeurs purs: ils verront Dieu.9 Heureux ceux qui font preuve de paix: ils seront appelés fils de Dieu. 10 Heureux ceux qui sont persécutés pour la justice: le Royaume des cieux est à 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Blessed are the merciful, for they shall obtain mercy. 8 Blessed are the pure in heart, for they shall see God. 9 Blessed are the peacemakers, for they shall be called sons of God. 10 Blessed are those who are persecuted for righteousness' sake, for theirs is the kingdom of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62690" name="Group 2"/>
          <p:cNvGraphicFramePr>
            <a:graphicFrameLocks noGrp="1"/>
          </p:cNvGraphicFramePr>
          <p:nvPr/>
        </p:nvGraphicFramePr>
        <p:xfrm>
          <a:off x="34925" y="44450"/>
          <a:ext cx="9074150" cy="55467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لكم اذا عيّروكم وطردوكم وقالوا عليكم كل كلمة شريرة من اجلي كاذبين. افرحوا وتهللوا.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اجركم عظيم في السموات.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Heureux êtes-vous lorsque l'on vous insulte, que l'on vous persécute et que l'on dit faussement contre vous toute sorte de mal à cause de moi. 12 Soyez dans la joie et l'allégresse, car votre récompense est grande dans les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Blessed are you when they revile and persecute you, and say all kinds of evil against you falsely for My sake. 12 Rejoice and be exceedingly glad, for great is your reward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63714" name="Group 2"/>
          <p:cNvGraphicFramePr>
            <a:graphicFrameLocks noGrp="1"/>
          </p:cNvGraphicFramePr>
          <p:nvPr/>
        </p:nvGraphicFramePr>
        <p:xfrm>
          <a:off x="34925" y="115888"/>
          <a:ext cx="9074150" cy="580421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فانهم هكذا طردوا الانبياء الذين قبلكم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ملح الارض.ولكن ان فسد الملح فبماذا يملح.لا يصلح بعد لشيء الا لان يطرح خارجا ويداس من الناس.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ainsi en effet qu'on a persécuté les prophètes qui vous ont précédés. 13 Vous êtes le sel de la terre. Si le sel perd sa saveur, comment redeviendra-t-il du sel? Il ne vaut plus rien; on le jette dehors et il est foulé aux pieds par les hommes.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so they persecuted the prophets who were before you.13 You are the salt of the earth; but if the salt loses its flavor, how shall it be seasoned? It is then good for nothing but to be thrown out and trampled underfoot by 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64738" name="Group 2"/>
          <p:cNvGraphicFramePr>
            <a:graphicFrameLocks noGrp="1"/>
          </p:cNvGraphicFramePr>
          <p:nvPr/>
        </p:nvGraphicFramePr>
        <p:xfrm>
          <a:off x="107950" y="115888"/>
          <a:ext cx="9001125" cy="583406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نور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يمكن ان تخفى مدينة موضوعة على جبل. ولا يوقدون سراجا ويضعونه تحت المكيال بل على المنارة فيضيء لجميع الذين في البيت.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Vous êtes la lumière du monde. Une ville située sur une hauteur ne peut être cachée.15 Quand on allume une lampe, ce n'est pas pour la mettre sous le boisseau, mais sur son support et elle brille pour tous ceux qui sont dans la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You are the light of the world. A city that is set on a hill cannot be hidden. 15 Nor do they light a lamp and put it under a basket, but on a lampstand, and it gives light to all who are in the house.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65762" name="Group 2"/>
          <p:cNvGraphicFramePr>
            <a:graphicFrameLocks noGrp="1"/>
          </p:cNvGraphicFramePr>
          <p:nvPr/>
        </p:nvGraphicFramePr>
        <p:xfrm>
          <a:off x="107950" y="115888"/>
          <a:ext cx="8928100" cy="5475288"/>
        </p:xfrm>
        <a:graphic>
          <a:graphicData uri="http://schemas.openxmlformats.org/drawingml/2006/table">
            <a:tbl>
              <a:tblPr rtl="1"/>
              <a:tblGrid>
                <a:gridCol w="5184775">
                  <a:extLst>
                    <a:ext uri="{9D8B030D-6E8A-4147-A177-3AD203B41FA5}">
                      <a16:colId xmlns:a16="http://schemas.microsoft.com/office/drawing/2014/main" val="20000"/>
                    </a:ext>
                  </a:extLst>
                </a:gridCol>
                <a:gridCol w="3743325">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فليضئ نوركم هكذا قدام الناس لكي يروا اعمالكم الحسنة ويمجدوا اباكم الذي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16 De même, que votre lumière brille aux yeux des hommes, pour qu'en voyant vos bonnes actions, ils rendent gloire à votre Père qui est aux cieux. </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Let your light so shine before men, that they may see your good works and glorify your Father in heaven.</a:t>
                      </a:r>
                      <a:endParaRPr kumimoji="0" lang="en-US" sz="9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4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678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16678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4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67810" name="Group 2"/>
          <p:cNvGraphicFramePr>
            <a:graphicFrameLocks noGrp="1"/>
          </p:cNvGraphicFramePr>
          <p:nvPr/>
        </p:nvGraphicFramePr>
        <p:xfrm>
          <a:off x="34925" y="44450"/>
          <a:ext cx="9074150" cy="6552884"/>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a:t>
                      </a:r>
                      <a:r>
                        <a:rPr kumimoji="0" lang="en-US" sz="3600" b="0" i="0" u="sng" strike="noStrike" cap="none" normalizeH="0" baseline="0">
                          <a:ln>
                            <a:noFill/>
                          </a:ln>
                          <a:solidFill>
                            <a:srgbClr val="FF9933"/>
                          </a:solidFill>
                          <a:effectLst/>
                          <a:latin typeface="Arial" charset="0"/>
                          <a:cs typeface="Times New Roman" pitchFamily="18" charset="0"/>
                        </a:rPr>
                        <a:t>110:4-6</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اقسم الرب ولن يندم.انت كاهن الى الابد على رتبة ملكي صادق يدين بين الامم.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الرب عن يمينك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الطريق لذلك يرفع الراس.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110:4-6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Le Seigneur l'a juré, il ne s'en repentira pas: Tu es prêtre pour toujours, à la manière de Melkisédeq.</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Le Seigneur est à ta droite,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aussi, relève-t-il la tête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has sworn and will not relent, You are a priest forever according to the order of Melchizedek.'‘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 Lord is at Your right hand;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He shall execute the heads of many countries.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167821" name="Rectangle 13"/>
          <p:cNvSpPr>
            <a:spLocks noGrp="1" noChangeArrowheads="1"/>
          </p:cNvSpPr>
          <p:nvPr>
            <p:ph type="ctrTitle"/>
          </p:nvPr>
        </p:nvSpPr>
        <p:spPr/>
        <p:txBody>
          <a:bodyPr/>
          <a:lstStyle/>
          <a:p>
            <a:r>
              <a:rPr lang="en-US" sz="1000" dirty="0"/>
              <a:t>9pm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68834" name="Group 2"/>
          <p:cNvGraphicFramePr>
            <a:graphicFrameLocks noGrp="1"/>
          </p:cNvGraphicFramePr>
          <p:nvPr/>
        </p:nvGraphicFramePr>
        <p:xfrm>
          <a:off x="34925" y="44450"/>
          <a:ext cx="9001125" cy="6844032"/>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fr-CA" sz="3200" b="0" i="0" u="sng" strike="noStrike" cap="none" normalizeH="0" baseline="0">
                          <a:ln>
                            <a:noFill/>
                          </a:ln>
                          <a:solidFill>
                            <a:srgbClr val="FF9933"/>
                          </a:solidFill>
                          <a:effectLst/>
                          <a:latin typeface="Arial" charset="0"/>
                          <a:cs typeface="Arial" charset="0"/>
                        </a:rPr>
                        <a:t>6 : 17 - 23</a:t>
                      </a: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Luc 6 : 17 - 23</a:t>
                      </a:r>
                      <a:endParaRPr kumimoji="0" lang="en-US"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Descendant avec eux, il s'arrêta sur un endroit plat avec une grande foule de ses disciples et une grande multitude du peuple de toute la Judée, de Jérusalem et du littoral de Tyr et de Sidon; ils étaient venus pour l'entendre et se faire guérir de leurs maladies;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6:17-23</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168845" name="Rectangle 13"/>
          <p:cNvSpPr>
            <a:spLocks noGrp="1" noChangeArrowheads="1"/>
          </p:cNvSpPr>
          <p:nvPr>
            <p:ph type="ctrTitle"/>
          </p:nvPr>
        </p:nvSpPr>
        <p:spPr/>
        <p:txBody>
          <a:bodyPr/>
          <a:lstStyle/>
          <a:p>
            <a:r>
              <a:rPr lang="en-US" sz="1000" dirty="0"/>
              <a:t>9m</a:t>
            </a:r>
          </a:p>
        </p:txBody>
      </p:sp>
    </p:spTree>
  </p:cSld>
  <p:clrMapOvr>
    <a:masterClrMapping/>
  </p:clrMapOvr>
</p:sld>
</file>

<file path=ppt/slides/slide4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69858" name="Group 2"/>
          <p:cNvGraphicFramePr>
            <a:graphicFrameLocks noGrp="1"/>
          </p:cNvGraphicFramePr>
          <p:nvPr/>
        </p:nvGraphicFramePr>
        <p:xfrm>
          <a:off x="34925" y="115888"/>
          <a:ext cx="9074150" cy="6770880"/>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 19 et toute la foule cherchait à le toucher, parce qu'une force sortait de lui et les guérissait tous.20 Alors, levant les yeux sur ses disciples, Jésus dit: "Heureux, vous les pauvres: le Royaume de Dieu est à 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70882" name="Group 2"/>
          <p:cNvGraphicFramePr>
            <a:graphicFrameLocks noGrp="1"/>
          </p:cNvGraphicFramePr>
          <p:nvPr/>
        </p:nvGraphicFramePr>
        <p:xfrm>
          <a:off x="34925" y="115888"/>
          <a:ext cx="9074150" cy="630040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ستضحكون.طوباكم اذا ابغضكم الناس واذا افرزوكم وعيّروكم واخرجوا اسمكم كشرير من اجل ابن الانسان.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72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72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72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71906" name="Group 2"/>
          <p:cNvGraphicFramePr>
            <a:graphicFrameLocks noGrp="1"/>
          </p:cNvGraphicFramePr>
          <p:nvPr/>
        </p:nvGraphicFramePr>
        <p:xfrm>
          <a:off x="34925" y="115888"/>
          <a:ext cx="9001125" cy="6194426"/>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4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293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17293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17293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17293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4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74978" name="Group 2"/>
          <p:cNvGraphicFramePr>
            <a:graphicFrameLocks noGrp="1"/>
          </p:cNvGraphicFramePr>
          <p:nvPr/>
        </p:nvGraphicFramePr>
        <p:xfrm>
          <a:off x="34925" y="44450"/>
          <a:ext cx="9074150" cy="668248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a:t>
                      </a:r>
                      <a:r>
                        <a:rPr kumimoji="0" lang="ar-EG" sz="3200" b="0" i="0" u="sng" strike="noStrike" cap="none" normalizeH="0" baseline="0">
                          <a:ln>
                            <a:noFill/>
                          </a:ln>
                          <a:solidFill>
                            <a:srgbClr val="FF9900"/>
                          </a:solidFill>
                          <a:effectLst/>
                          <a:latin typeface="Arial" charset="0"/>
                          <a:cs typeface="Arial" charset="0"/>
                        </a:rPr>
                        <a:t>تيطس</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a:t>
                      </a:r>
                      <a:r>
                        <a:rPr kumimoji="0" lang="fr-FR" sz="3200" b="0" i="0" u="sng" strike="noStrike" cap="none" normalizeH="0" baseline="0">
                          <a:ln>
                            <a:noFill/>
                          </a:ln>
                          <a:solidFill>
                            <a:srgbClr val="FF9900"/>
                          </a:solidFill>
                          <a:effectLst/>
                          <a:latin typeface="Arial" charset="0"/>
                          <a:cs typeface="Arial" charset="0"/>
                        </a:rPr>
                        <a:t>3:10 - 4:1-22</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 فقد تبعت تعليمي وسيرتي وقصدي وايماني واناتي ومحبتي وصبري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واضطهاداتي وآلامي مثل ما اصابني في انطاكية وايقونية ولسترة.</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2 Timothée 3:10 - 4:1-22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Mais toi, tu m'as suivi avec empressement dans l'enseignement, la conduite, les projets, la foi, la patience, l'amour, la persévérance,11 les persécutions, les souffrances que j'ai connues à Antioche, à Iconium, à Lystres.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2Timothy 3:10-17&amp; 4:1-22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you have carefully followed my doctrine, manner of life, purpose, faith, longsuffering, love, perseverance, 11 persecutions, afflictions, which happened to me at Antioch, at Iconium, at Lystra--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174989" name="Rectangle 13"/>
          <p:cNvSpPr>
            <a:spLocks noGrp="1" noChangeArrowheads="1"/>
          </p:cNvSpPr>
          <p:nvPr>
            <p:ph type="ctrTitle"/>
          </p:nvPr>
        </p:nvSpPr>
        <p:spPr/>
        <p:txBody>
          <a:bodyPr/>
          <a:lstStyle/>
          <a:p>
            <a:r>
              <a:rPr lang="en-US" sz="1000"/>
              <a:t>9p</a:t>
            </a:r>
          </a:p>
        </p:txBody>
      </p:sp>
    </p:spTree>
  </p:cSld>
  <p:clrMapOvr>
    <a:masterClrMapping/>
  </p:clrMapOvr>
</p:sld>
</file>

<file path=ppt/slides/slide4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76002" name="Group 2"/>
          <p:cNvGraphicFramePr>
            <a:graphicFrameLocks noGrp="1"/>
          </p:cNvGraphicFramePr>
          <p:nvPr/>
        </p:nvGraphicFramePr>
        <p:xfrm>
          <a:off x="34925" y="44450"/>
          <a:ext cx="9074150" cy="59785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ايّة اضطهادات احتملت.ومن الجميع انقذني الرب.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وجميع الذين يريدون ان يعيشوا بالتقوى في المسيح يسوع يضطهدون.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Quelles persécutions j'ai subies! Et de toutes le Seigneur m'a délivré! 12 D'ailleurs tous ceux qui veulent vivre avec piété dans le Christ Jésus seront persécutés.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out of them all the Lord delivered me. 12 Yes, and all who desire to live godly in Christ Jesus will suffer persecution.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77026" name="Group 2"/>
          <p:cNvGraphicFramePr>
            <a:graphicFrameLocks noGrp="1"/>
          </p:cNvGraphicFramePr>
          <p:nvPr/>
        </p:nvGraphicFramePr>
        <p:xfrm>
          <a:off x="34925" y="44450"/>
          <a:ext cx="9074150" cy="653923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الناس الاشرار المزوّرين سيتقدمون الى اردأ مضلّين ومضلّين.</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 فاثبت على ما تعلمت وايقنت عارفا ممن تعلمت. وانك منذ الطفولية تعرف الكتب المقدسة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Quant aux hommes  mauvais et aux imposteurs, ils progresseront dans le mal, trompant les autres et trompés eux-mêmes.14 Mais toi, demeure ferme dans ce que tu as appris et accepté comme certain: tu sais de qui tu l'as appris. 15 Depuis ta tendre enfance tu connais les Saintes Écritures;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evil men and impostors will grow worse and worse, deceiving and being deceived. 14 But you must continue in the things which you have learned and been assured of, knowing from whom you have learned them, 15 and that from childhood you have known the Holy Scriptures,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78050" name="Group 2"/>
          <p:cNvGraphicFramePr>
            <a:graphicFrameLocks noGrp="1"/>
          </p:cNvGraphicFramePr>
          <p:nvPr/>
        </p:nvGraphicFramePr>
        <p:xfrm>
          <a:off x="34925" y="44450"/>
          <a:ext cx="9074150" cy="591744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القادرة ان تحكّمك للخلاص بالايمان الذي في المسيح يسوع. كل الكتاب هو موحى به من الله ونافع للتعليم والتوبيخ للتقويم والتأديب الذي في البر</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elles ont le pouvoir de te communiquer la sagesse qui conduit au salut par la foi qui est dans le Christ Jésus.16 Toute Écriture est inspirée de Dieu et utile pour enseigner,pour réfuter, pour redresser, pour éduquer dans la</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justice,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which are able to make you wise for salvation through faith which is in Christ Jesus. 16 All Scripture is given by inspiration of God, and is profitable for doctrine, for reproof, for correction, for instruction in righteousness,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79074" name="Group 2"/>
          <p:cNvGraphicFramePr>
            <a:graphicFrameLocks noGrp="1"/>
          </p:cNvGraphicFramePr>
          <p:nvPr/>
        </p:nvGraphicFramePr>
        <p:xfrm>
          <a:off x="107950" y="115888"/>
          <a:ext cx="8928100" cy="5945125"/>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يكون انسان الله كاملا متأهبا لكل عمل صالح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انا اناشدك اذا امام الله والرب يسوع المسيح العتيد ان يدين الاحياء والاموات عند ظهوره وملكوته</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afin que l'homme de Dieu soit accompli, équipé pour toute oeuvre bonne.1 Je t'adjure en présence de Dieu et du Christ Jésus, qui viendra juger les vivants et les morts, au nom de sa manifestation et de son Règne: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that the man of God may be complete, thoroughly equipped for every good work.	1I charge you therefore before God and the Lord Jesus Christ, who will judge the living and the dead at His appearing and His kingdom: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80098" name="Group 2"/>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اكرز بالكلمة اعكف على ذلك في وقت مناسب وغير مناسب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وبّخ انتهر عظ بكل اناة وتعليم.</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proclame la Parole, insiste à temps et à contretemps, reprends, menace, exhorte, toujours avec patience et souci d'enseigner.</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Preach the word! Be ready in season and out of season. Convince, rebuke, exhort, with all longsuffering and teaching.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81122" name="Group 2"/>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سيكون وقت لا يحتملون فيه التعليم الصحيح بل حسب شهواتهم الخاصة يجمعون لهم معلّمين مستحكة مسامعهم</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3</a:t>
                      </a:r>
                      <a:r>
                        <a:rPr kumimoji="0" lang="fr-FR" sz="2800" b="0" i="0" u="none" strike="noStrike" cap="none" normalizeH="0" baseline="0">
                          <a:ln>
                            <a:noFill/>
                          </a:ln>
                          <a:solidFill>
                            <a:schemeClr val="bg1"/>
                          </a:solidFill>
                          <a:effectLst/>
                          <a:latin typeface="Arial" charset="0"/>
                          <a:cs typeface="Arial" charset="0"/>
                        </a:rPr>
                        <a:t> Viendra un temps, en effet, où certains ne supporteront plus la saine doctrine, mais, au gré de leurs propres désirs et l'oreille leur démangeant, s'entoureront de quantité de maîtres.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the time will come when they will not endure sound doctrine, but according to their own desires, because they have itching ears, they will heap up for themselves teachers;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82146" name="Group 2"/>
          <p:cNvGraphicFramePr>
            <a:graphicFrameLocks noGrp="1"/>
          </p:cNvGraphicFramePr>
          <p:nvPr/>
        </p:nvGraphicFramePr>
        <p:xfrm>
          <a:off x="34925" y="115888"/>
          <a:ext cx="9074150" cy="67985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فيصرفون مسامعهم عن الحق وينحرفون الى الخرافات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انت فاصح في كل شيء.احتمل المشقات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اعمل عمل المبشر.تمم خدمتك فاني انا الآن اسكب سكيبا ووقت انحلالي قد حضر</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Ils détourneront leurs oreilles de la vérité, vers les fables ils se retourneront.5 Mais toi cependant, sois sobre en toutes choses, supporte la souffrance, fais oeuvre d'évangéliste, remplis ton ministère.6 Pour moi, voici que je suis déjà offert en libation et le temps de mon départ est arrivé.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they will turn their ears away from the truth, and be turned aside to fables. 5 But you be watchful in all things, endure afflictions, do the work of an evangelist, fulfill your ministry. 6 For I am already being poured out as a drink offering, and the time of my departure is at hand.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83170" name="Group 2"/>
          <p:cNvGraphicFramePr>
            <a:graphicFrameLocks noGrp="1"/>
          </p:cNvGraphicFramePr>
          <p:nvPr/>
        </p:nvGraphicFramePr>
        <p:xfrm>
          <a:off x="34925" y="115888"/>
          <a:ext cx="9074150" cy="637184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جاهدت الجهاد الحسن اكملت السعي حفظت الايمان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واخيرا قد وضع لي اكليل البر الذي يهبه لي في ذلك اليوم الرب الديان العادل وليس لي فقط بل لجميع الذين يحبون ظهوره ايضا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J'ai combattu le beau combat, j'ai achevé ma course, j'ai gardé la foi. 8 Dès maintenant m'est réservée la couronne de justice qu'en retour me donnera le Seigneur, en ce Jour-là, lui le juste juge; et non seulement à moi, mais à tous ceux qui auront aimé sa manifestation.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I have fought the good fight, I have finished the race, I have kept the faith. 8 Finally, there is laid up for me the crown of righteousness, which the Lord, the righteous Judge, will give to me on that Day, and not to me only but also to all who have loved His appearing.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84194" name="Group 2"/>
          <p:cNvGraphicFramePr>
            <a:graphicFrameLocks noGrp="1"/>
          </p:cNvGraphicFramePr>
          <p:nvPr/>
        </p:nvGraphicFramePr>
        <p:xfrm>
          <a:off x="34925" y="44450"/>
          <a:ext cx="9074150" cy="690499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بادر ان تجيء اليّ سريعا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ديماس قد تركني اذ احب العالم الحاضر وذهب الى تسالونيكي وكريسكيس الى غلاطية وتيطس الى دلماطية. لوقا وحده معي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خذ مرقس واحضره معك لانه نافع لي للخدمة.</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Efforce-toi de venir me rejoindre au plus vite.10 Car Démas m'a abandonné par amour pour le monde présent. Il est parti pour Thessalonique, Crescens pour la Galatie, Tite pour la Dalmatie.11 Luc seul est avec moi. Prends Marc et amène-le avec toi, car il m'est précieux pour le ministère.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Be diligent to come to me quickly; 10 for Demas has forsaken me, having loved this present world, and has departed for Thessalonica-- Crescens for Galatia, Titus for Dalmatia. 11 Only Luke is with me. Get Mark and bring him with you, for he is useful to me for ministry.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85218" name="Group 2"/>
          <p:cNvGraphicFramePr>
            <a:graphicFrameLocks noGrp="1"/>
          </p:cNvGraphicFramePr>
          <p:nvPr/>
        </p:nvGraphicFramePr>
        <p:xfrm>
          <a:off x="34925" y="115888"/>
          <a:ext cx="9074150" cy="651630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تيخيكس فقد ارسلته الى افسس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الرداء الذي تركته في ترواس عند كاربس احضره متى جئت والكتب ايضا ولا سيما الرقوق.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اسكندر النحّاس اظهر لي شرورا كثيرة.ليجازه الرب حسب اعماله.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J'ai envoyé Tychique à Ephèse.13 Le manteau que j'ai laissé à Troas chez Carpos, apporte-le en venant, ainsi que les livres, surtout les parchemins. 14 Alexandre le fondeur a fait preuve de beaucoup de méchanceté à mon égard. Le Seigneur lui rendra selon ses oeuvres.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And Tychicus I have sent to Ephesus. 13 Bring the cloak that I left with Carpus at Troas when you come-- and the books, especially the parchments. 14 Alexander the coppersmith did me much harm. May the Lord repay him according to his works.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86242" name="Group 2"/>
          <p:cNvGraphicFramePr>
            <a:graphicFrameLocks noGrp="1"/>
          </p:cNvGraphicFramePr>
          <p:nvPr/>
        </p:nvGraphicFramePr>
        <p:xfrm>
          <a:off x="34925" y="115888"/>
          <a:ext cx="9074150" cy="6267451"/>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201771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فاحتفظ منه انت ايضا لانه قاوم اقوالنا جدا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احتجاجي الاول لم يحضر احد معي بل الجميع تركوني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يحسب عليهم.</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Toi aussi, prends garde à lui, car il s'est violemment opposé à nos paroles.16 La première fois que j'ai présenté ma défense, personne ne m'a assisté, tous m'ont abandonné. Qu'il ne leur en soit pas tenu rigueur.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You also must beware of him, for he has greatly resisted our words. 16 At my first defense no one stood with me, but all forsook me. May it not be charged against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87266" name="Group 2"/>
          <p:cNvGraphicFramePr>
            <a:graphicFrameLocks noGrp="1"/>
          </p:cNvGraphicFramePr>
          <p:nvPr/>
        </p:nvGraphicFramePr>
        <p:xfrm>
          <a:off x="34925" y="115888"/>
          <a:ext cx="9074150" cy="58340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الرب وقف معي وقواني لكي تتم بي الكرازة ويسمع جميع الامم فأنقذت من فم الاسد.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وسينقذني الرب من كل عمل رديء ويخلّصني لملكوته السماوي.</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Le Seigneur, lui, m'a assisté; il m'a revêtu de force; afin que par moi le message fût pleinement proclamé et qu'il fût entendu de tous les païens. Et j'ai été délivré de la gueule du lion!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the Lord stood with me and strengthened me, so that the message might be preached fully through me, and that all the Gentiles might hear. And I was delivered out of the mouth of the lion.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88290" name="Group 2"/>
          <p:cNvGraphicFramePr>
            <a:graphicFrameLocks noGrp="1"/>
          </p:cNvGraphicFramePr>
          <p:nvPr/>
        </p:nvGraphicFramePr>
        <p:xfrm>
          <a:off x="34925" y="115888"/>
          <a:ext cx="9074150" cy="677088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له المجد الى دهر الدهور.آمين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سلم على فرسكا واكيلا وبيت انيسيفورس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اراستس بقي في كورنثوس.واما تروفيمس فتركته في ميليتس مريضا.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 Seigneur me délivrera de toute entreprise perverse et me sauvera pour son Royaume céleste. A lui la gloire dans les siècles des siècles, Amen.19 Salue Prisca et Aquilas, ainsi que la famille d'Oniséphore. Eraste est demeuré à Corinthe. J'ai laissé Trophime malade à Milet.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the Lord will deliver me from every evil work and preserve me for His heavenly kingdom. To Him be glory forever and ever. Amen! 19 Greet Prisca and Aquila, and the household of Onesiphorus. 20 Erastus stayed in Corinth, but Trophimus I have left in Miletus sick.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89314" name="Group 2"/>
          <p:cNvGraphicFramePr>
            <a:graphicFrameLocks noGrp="1"/>
          </p:cNvGraphicFramePr>
          <p:nvPr/>
        </p:nvGraphicFramePr>
        <p:xfrm>
          <a:off x="34925" y="115888"/>
          <a:ext cx="9074150" cy="6627877"/>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بادر ان تجيء قبل الشتاء.يسلم عليك افبولس وبوديس ولينس وكلافدية والاخوة جميعا. الرب يسوع المسيح مع روحك.النعمة معكم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Efforce-toi de venir avant l'hiver. Tu as le salut d'Eybule, de Pudens, de Lin, de Claudia et de tous les frères.22 Le Seigneur soit avec ton Esprit. La grâce soit avec vous tous.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Do your utmost to come before winter. Eubulus greets you, as well as Pudens, Linus, Claudia, and all the brethren. 22 The Lord Jesus Christ be with your spirit. Grace be with you. Amen.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033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4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6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19136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19136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4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93410" name="Group 2"/>
          <p:cNvGraphicFramePr>
            <a:graphicFrameLocks noGrp="1"/>
          </p:cNvGraphicFramePr>
          <p:nvPr/>
        </p:nvGraphicFramePr>
        <p:xfrm>
          <a:off x="34925" y="44450"/>
          <a:ext cx="9074150" cy="644950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الكاثوليكون من رسالة </a:t>
                      </a:r>
                      <a:r>
                        <a:rPr kumimoji="0" lang="ar-SA" sz="3600" b="0" i="0" u="sng" strike="noStrike" cap="none" normalizeH="0" baseline="0">
                          <a:ln>
                            <a:noFill/>
                          </a:ln>
                          <a:solidFill>
                            <a:srgbClr val="FF9900"/>
                          </a:solidFill>
                          <a:effectLst/>
                          <a:latin typeface="Arial" charset="0"/>
                          <a:cs typeface="Arial" charset="0"/>
                        </a:rPr>
                        <a:t>بطرس الرسول</a:t>
                      </a:r>
                      <a:r>
                        <a:rPr kumimoji="0" lang="ar-EG" sz="3600" b="0" i="0" u="sng" strike="noStrike" cap="none" normalizeH="0" baseline="0">
                          <a:ln>
                            <a:noFill/>
                          </a:ln>
                          <a:solidFill>
                            <a:srgbClr val="FF9900"/>
                          </a:solidFill>
                          <a:effectLst/>
                          <a:latin typeface="Arial" charset="0"/>
                          <a:cs typeface="Arial" charset="0"/>
                        </a:rPr>
                        <a:t> الأولى </a:t>
                      </a:r>
                      <a:r>
                        <a:rPr kumimoji="0" lang="ar-SA" sz="3600" b="0"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00"/>
                          </a:solidFill>
                          <a:effectLst/>
                          <a:latin typeface="Arial" charset="0"/>
                          <a:cs typeface="Arial" charset="0"/>
                        </a:rPr>
                        <a:t>(</a:t>
                      </a:r>
                      <a:r>
                        <a:rPr kumimoji="0" lang="fr-FR" sz="3600" b="0" i="0" u="sng" strike="noStrike" cap="none" normalizeH="0" baseline="0">
                          <a:ln>
                            <a:noFill/>
                          </a:ln>
                          <a:solidFill>
                            <a:srgbClr val="FF9900"/>
                          </a:solidFill>
                          <a:effectLst/>
                          <a:latin typeface="Arial" charset="0"/>
                          <a:cs typeface="Arial" charset="0"/>
                        </a:rPr>
                        <a:t>5 : 1 - 14</a:t>
                      </a:r>
                      <a:r>
                        <a:rPr kumimoji="0" lang="ar-EG" sz="3600" b="0" i="0" u="sng" strike="noStrike" cap="none" normalizeH="0" baseline="0">
                          <a:ln>
                            <a:noFill/>
                          </a:ln>
                          <a:solidFill>
                            <a:srgbClr val="FF9900"/>
                          </a:solidFill>
                          <a:effectLst/>
                          <a:latin typeface="Arial" charset="0"/>
                          <a:cs typeface="Arial" charset="0"/>
                        </a:rPr>
                        <a:t>)</a:t>
                      </a:r>
                      <a:endParaRPr kumimoji="0" lang="en-US"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اطلب الى الشيوخ الذين بينكم انا الشيخ رفيقهم والشاهد لآلام المسيح وشريك المجد العتيد ان يعلن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1 Pierre 5 : 1 - 14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J'exhorte donc les anciens qui sont parmi vous, moi qui suis ancien avec eux et témoin des souffrances du Christ, moi qui ai part à la gloire qui va être révélée: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5:1-14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elders who are among you I exhort, I who am a fellow elder and a witness of the sufferings of Christ, and also a partaker of the glory that will be revealed: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193421" name="Rectangle 13"/>
          <p:cNvSpPr>
            <a:spLocks noGrp="1" noChangeArrowheads="1"/>
          </p:cNvSpPr>
          <p:nvPr>
            <p:ph type="ctrTitle"/>
          </p:nvPr>
        </p:nvSpPr>
        <p:spPr/>
        <p:txBody>
          <a:bodyPr/>
          <a:lstStyle/>
          <a:p>
            <a:r>
              <a:rPr lang="en-US" sz="1000"/>
              <a:t>9c</a:t>
            </a:r>
          </a:p>
        </p:txBody>
      </p:sp>
    </p:spTree>
  </p:cSld>
  <p:clrMapOvr>
    <a:masterClrMapping/>
  </p:clrMapOvr>
</p:sld>
</file>

<file path=ppt/slides/slide4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94434" name="Group 2"/>
          <p:cNvGraphicFramePr>
            <a:graphicFrameLocks noGrp="1"/>
          </p:cNvGraphicFramePr>
          <p:nvPr/>
        </p:nvGraphicFramePr>
        <p:xfrm>
          <a:off x="34925" y="44450"/>
          <a:ext cx="9074150" cy="644328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ارعوا رعية الله التي بينكم نظّارا لا عن اضطرار بل بالاختيار ولا لربح قبيح بل بنشاط. ولا كمن يسود على الانصبة بل صائرين امثلة للرعية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paissez le troupeau de Dieu qui vous est confié, en veillant sur lui non par contrainte, mais de bon gré, selon Dieu; non par cupidité, mais par dévouement.3 N'exercez pas un pouvoir autoritaire sur ceux qui vous sont échus en partage, mais devenez les modèles du troupeau.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Shepherd the flock of God which is among you, serving as overseers, not by compulsion but willingly, not for dishonest gain but eagerly; 3 nor as being lords over those entrusted to you, but being examples to the flock;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95458" name="Group 2"/>
          <p:cNvGraphicFramePr>
            <a:graphicFrameLocks noGrp="1"/>
          </p:cNvGraphicFramePr>
          <p:nvPr/>
        </p:nvGraphicFramePr>
        <p:xfrm>
          <a:off x="34925" y="44450"/>
          <a:ext cx="9074150" cy="690499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ظهر رئيس الرعاة تنالون اكليل المجد الذي لا يبلى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كذلك ايها الاحداث اخضعوا للشيوخ وكونوا جميعا خاضعين بعضكم لبعض وتسربلوا بالتواضع لان الله يقاوم المستكبرين واما المتواضعون فيعطيهم نعمة.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Et quand paraîtra le souverain berger, vous recevrez la couronne de gloire qui ne se flétrit pas.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5 De même,jeunes gens, soyez soumis aux anciens.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Et tous, dans vos rapports mutuels, revêtez-vous d'humilité, car Dieu s'oppose aux orgueilleux, mais aux humbles il accorde sa grâce.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when the Chief Shepherd appears, you will receive the crown of glory that does not fade away. 5 Likewise you younger people, submit yourselves to your elders. Yes, all of you be submissive to one another, and be clothed with humility, for God resists the proud, but gives grace to the humble.''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96482" name="Group 2"/>
          <p:cNvGraphicFramePr>
            <a:graphicFrameLocks noGrp="1"/>
          </p:cNvGraphicFramePr>
          <p:nvPr/>
        </p:nvGraphicFramePr>
        <p:xfrm>
          <a:off x="34925" y="44450"/>
          <a:ext cx="9074150" cy="687000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فتواضعوا تحت يد الله القوية لكي يرفعكم في حينه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ملقين كل همكم عليه لانه هو يعتني بكم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اصحوا واسهروا لان ابليس خصمكم كأسد زائر يجول ملتمسا من يبتلعه هو.</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Humiliez-vous donc sous la main puissante de Dieu, afin qu'il vous élève au moment fixé;7 déchargez-vous sur lui de tous vos soucis, car il prend soin de vous. 8 Soyez sobres, veillez! Votre adversaire, le diable, comme un lion rugissant, rôde, cherchant qui dévorer.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Therefore humble yourselves under the mighty hand of God, that He may exalt you in due time, 7 casting all your care upon Him, for He cares for you. 8 Be sober, be vigilant; because your adversary the devil walks about like a roaring lion, seeking whom he may devour.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97506" name="Group 2"/>
          <p:cNvGraphicFramePr>
            <a:graphicFrameLocks noGrp="1"/>
          </p:cNvGraphicFramePr>
          <p:nvPr/>
        </p:nvGraphicFramePr>
        <p:xfrm>
          <a:off x="34925" y="44450"/>
          <a:ext cx="9074150" cy="68470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فقاوموه راسخين في الايمان عالمين ان نفس هذه الآلام تجرى على اخوتكم الذين في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واله كل نعمة الذي دعانا الى مجده الابدي في المسيح يسوع بعدما تألمتم يسيرا هو يكملكم ويثبتكم ويقويكم ويمكنكم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Résistez-lui, fermes dans la foi, sachant que les mêmes souffrances sont réservées à vos frères, dans le monde.10 Le Dieu de toute grâce, qui vous a appelés à sa gloire éternelle en Christ, vous rétablira lui-même après que vous aurez souffert un peu de temps; il vous affermira, vous fortifiera, vous rendra inébranlables.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Resist him, steadfast in the faith, knowing that the same sufferings are experienced by your brotherhood in the world. 10 But may the God of all grace, who called us to His eternal glory by Christ Jesus, after you have suffered a while, perfect, establish, strengthen, and settle you.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98530" name="Group 2"/>
          <p:cNvGraphicFramePr>
            <a:graphicFrameLocks noGrp="1"/>
          </p:cNvGraphicFramePr>
          <p:nvPr/>
        </p:nvGraphicFramePr>
        <p:xfrm>
          <a:off x="34925" y="44450"/>
          <a:ext cx="9074150" cy="6102669"/>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 المجد والسلطان الى ابد الآبدين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  بيد سلوانس الاخ الامين كما اظن كتبت اليكم بكلمات قليلة واعظا وشاهدا ان هذه هي نعمة الله الحقيقية التي فيها تقومون.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11A lui la domination pour les siècles! Amen.12 Je vous ai écrit ces quelques mots par Silvain, que je considère comme un frère fidèle, pour vous exhorter et vous attester que c'est à la véritable grâce de Dieu que vous êtes attachés.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To Him be the glory and the dominion forever and ever. Amen. 12 By Silvanus, our faithful brother as I consider him, I have written to you briefly, exhorting and testifying that this is the true grace of God in which you stand.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99554" name="Group 2"/>
          <p:cNvGraphicFramePr>
            <a:graphicFrameLocks noGrp="1"/>
          </p:cNvGraphicFramePr>
          <p:nvPr/>
        </p:nvGraphicFramePr>
        <p:xfrm>
          <a:off x="34925" y="44450"/>
          <a:ext cx="9074150" cy="56165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تسلم عليكم التي في بابل المختارة معكم ومرقس ابني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سلموا بعضكم على بعض بقبلة المحبة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سلام لكم جميعكم الذين في المسيح يسوع.آمين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La communauté des élus qui est à Babylone vous salue, ainsi que Marc, mon fils.14 Saluez-vous les uns les autres d'un baiser fraternel. Paix à vous tous qui êtes en Christ.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She who is in Babylon, elect together with you, greets you; and so does Mark my son. 14 Greet one another with a kiss of love. Peace to you all who are in Christ Jesus. Amen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057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7017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0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20160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20160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20160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5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03650" name="Group 2"/>
          <p:cNvGraphicFramePr>
            <a:graphicFrameLocks noGrp="1"/>
          </p:cNvGraphicFramePr>
          <p:nvPr/>
        </p:nvGraphicFramePr>
        <p:xfrm>
          <a:off x="34925" y="44450"/>
          <a:ext cx="9074150" cy="670992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ميليتس ارسل الى افسس واستدعى قسوس الكنيسة</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جاءوا اليه قال لهم انتم تعلمون من اول يوم دخلت اسيا كيف كنت معكم كل الزمان.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 Milet, Paul fit convoquer les anciens de l'Église d'Éphèse.18 Quand il l'eurent rejoint, il leur déclara: "Vous savez quelle a toujours été ma conduite à votre égard depuis le jour de mon arrivée en Asie.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From Miletus he sent to Ephesus and called for the elders of the church. 18 And when they had come to him, he said to them: You know, from the first day that I came to Asia, in what manner I always lived among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203661" name="Rectangle 13"/>
          <p:cNvSpPr>
            <a:spLocks noGrp="1" noChangeArrowheads="1"/>
          </p:cNvSpPr>
          <p:nvPr>
            <p:ph type="ctrTitle"/>
          </p:nvPr>
        </p:nvSpPr>
        <p:spPr/>
        <p:txBody>
          <a:bodyPr/>
          <a:lstStyle/>
          <a:p>
            <a:r>
              <a:rPr lang="en-US" sz="1000"/>
              <a:t>9a</a:t>
            </a:r>
          </a:p>
        </p:txBody>
      </p:sp>
    </p:spTree>
  </p:cSld>
  <p:clrMapOvr>
    <a:masterClrMapping/>
  </p:clrMapOvr>
</p:sld>
</file>

<file path=ppt/slides/slide5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04674" name="Group 2"/>
          <p:cNvGraphicFramePr>
            <a:graphicFrameLocks noGrp="1"/>
          </p:cNvGraphicFramePr>
          <p:nvPr/>
        </p:nvGraphicFramePr>
        <p:xfrm>
          <a:off x="34925" y="115888"/>
          <a:ext cx="9074150" cy="60895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اخدم الرب بكل تواضع ودموع كثيرة وبتجارب اصابتني بمكايد اليهود.  كيف لم أؤخر شيئا من الفوائد الا واخبرتكم وعلمتكم به جهرا وفي كل بيت.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servi le Seigneur en toute humilité, dans les larmes et au milieu des épreuves que m'ont valu les complots des Juifs.20 Je n'ai rien négligé de ce qui pouvait vous être utile; au contraire, j'ai prêché, je vous ai instruits, en public comme en privé;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serving the Lord with all humility, with many tears and trials which happened to me by the plotting of the Jews; 20 how I kept back nothing that was helpful, but proclaimed it to you, and taught you publicly and from house to house,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05698" name="Group 2"/>
          <p:cNvGraphicFramePr>
            <a:graphicFrameLocks noGrp="1"/>
          </p:cNvGraphicFramePr>
          <p:nvPr/>
        </p:nvGraphicFramePr>
        <p:xfrm>
          <a:off x="34925" y="115888"/>
          <a:ext cx="9074150" cy="597852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شاهدا لليهود واليونانيين بالتوبة الى الله والايمان الذي بربنا يسوع المسيح. والآن ها انا اذهب الى اورشليم مقيدا بالروح لا اعلم ماذا يصادفني هناك.</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mon témoignage appelait et les Juifs et les Grecs à se convertir à Dieu et à croire en notre Seigneur Jésus.22 Maintenant, prisonnier de l'Esprit, me voici en route pour Jérusalem; je ne sais pas quel y sera mon sort,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testifying to Jews, and also to Greeks, repentance toward God and faith toward our Lord Jesus Christ. 22 And see, now I go bound in the spirit to Jerusalem, not knowing the things that will happen to me there,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06722" name="Group 2"/>
          <p:cNvGraphicFramePr>
            <a:graphicFrameLocks noGrp="1"/>
          </p:cNvGraphicFramePr>
          <p:nvPr/>
        </p:nvGraphicFramePr>
        <p:xfrm>
          <a:off x="34925" y="115888"/>
          <a:ext cx="9074150" cy="590391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ان الروح القدس يشهد في كل مدينة قائلا ان وثقا وشدائد تنتظرني.</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mais en tout cas, l'Esprit Saint me l'atteste de ville en ville, chaînes et détresses m'y attendent.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except that the Holy Spirit testifies in every city, saying that chains and tribulations await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07746" name="Group 2"/>
          <p:cNvGraphicFramePr>
            <a:graphicFrameLocks noGrp="1"/>
          </p:cNvGraphicFramePr>
          <p:nvPr/>
        </p:nvGraphicFramePr>
        <p:xfrm>
          <a:off x="34925" y="115888"/>
          <a:ext cx="9074150" cy="56181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ولكنني لست احتسب لشيء ولا نفسي ثمينة عندي حتى اتمم بفرح سعيي والخدمة التي اخذتها من الرب يسوع لاشهد ببشارة نعمة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Je n'attache d'ailleurs vraiment aucun prix à ma propre vie; mon but, c'est de mener à bien ma course et le service que le Seigneur Jésus m'a confié: rendre témoignage à l'Évangile de la grâce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none of these things move me; nor do I count my life dear to myself, so that I may finish my race with joy, and the ministry which I received from the Lord Jesus, to testify to the gospel of the grace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08770" name="Group 2"/>
          <p:cNvGraphicFramePr>
            <a:graphicFrameLocks noGrp="1"/>
          </p:cNvGraphicFramePr>
          <p:nvPr/>
        </p:nvGraphicFramePr>
        <p:xfrm>
          <a:off x="34925" y="115888"/>
          <a:ext cx="9074150" cy="67708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ها انا اعلم انكم لا ترون وجهي ايضا انتم جميعا الذين مررت بينكم كارزا بملكوت الله. لذلك أشهدكم اليوم هذا اني بريء من دم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لاني لم أؤخر ان اخبركم بكل مشورة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Désormais, je le sais bien, voici que vous ne reverrez plus mon visage, 26 vous tous parmi lesquels j'ai passé en proclamant le Règne. Je peux donc l'attester aujourd'hui devant vous: je suis pur du sang de tous. 27 Je n'ai vraiment rien négligé: au contraire, c'est le plan de Dieu tout entier que je vous ai annoncé.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indeed, now I know that you all, among whom I have gone preaching the kingdom of God, will see my face no more. 26 Therefore I testify to you this day that I am innocent of the blood of all men. 27 For I have not shunned to declare to you the whole counsel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09794" name="Group 2"/>
          <p:cNvGraphicFramePr>
            <a:graphicFrameLocks noGrp="1"/>
          </p:cNvGraphicFramePr>
          <p:nvPr/>
        </p:nvGraphicFramePr>
        <p:xfrm>
          <a:off x="34925" y="115888"/>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احترزوا اذا لانفسكم ولجميع الرعية التي اقامكم الروح القدس فيها اساقفة لترعوا كنيسة الله التي اقتناها بدمه.لاني اعلم هذا انه بعد ذهابي سيدخل بينكم ذئاب خاطفة لا تشفق على الرعية.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Prenez soin de vous-mêmes et de tout le troupeau dont l'Esprit Saint vous a établis les gardiens, soyez les bergers de l'Église de Dieu qu'il s'est acquise par son propre sang.29 Je sais bien qu'après mon départ s'introduiront parmi vous des loups féroces qui n'épargneront pas le troupeau;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Therefore take heed to yourselves and to all the flock, among which the Holy Spirit has made you overseers, to shepherd the church of God which He purchased with His own blood. 29 For I know this, that after my departure savage wolves will come in among you, not sparing the flock.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10818" name="Group 2"/>
          <p:cNvGraphicFramePr>
            <a:graphicFrameLocks noGrp="1"/>
          </p:cNvGraphicFramePr>
          <p:nvPr/>
        </p:nvGraphicFramePr>
        <p:xfrm>
          <a:off x="34925" y="115888"/>
          <a:ext cx="9074150" cy="6856224"/>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ومنكم انتم سيقوم رجال يتكلمون بامور ملتوية ليجتذبوا التلاميذ وراءهم. لذلك اسهروا متذكرين اني ثلاث سنين ليلا ونهارا لم افتر عن ان انذر بدموع كل واحد.</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de vos propres rangs surgiront des hommes aux paroles perverses qui entraîneront les disciples à leur suite. 31 Soyez donc vigilants, vous rappelant que, nuit et jour pendant trois ans, je n'ai pas cessé, dans les larmes, de reprendre chacun d'entre vous.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Also from among yourselves men will rise up, speaking perverse things, to draw away the disciples after themselves. 31 Therefore watch, and remember that for three years I did not cease to warn everyone night and day with tears.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11842" name="Group 2"/>
          <p:cNvGraphicFramePr>
            <a:graphicFrameLocks noGrp="1"/>
          </p:cNvGraphicFramePr>
          <p:nvPr/>
        </p:nvGraphicFramePr>
        <p:xfrm>
          <a:off x="34925" y="115888"/>
          <a:ext cx="9074150" cy="5903914"/>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استودعكم يا اخوتي للّه ولكلمة نعمته القادرة ان تبنيكم وتعطيكم ميراثا مع جميع المقدسين. فضة او ذهب او لباس احد لم اشته.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maintenant, je vous remets à Dieu et à sa parole de grâce, qui a la puissance de bâtir l'édifice et d'assurer l'héritage à tous les sanctifiés.33 Je n'ai convoité l'argent, l'or ou le vêtement de personne.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 now, brethren, I commend you to God and to the word of His grace, which is able to build you up and give you an inheritance among all those who are sanctified. 33 I have coveted no one's silver or gold or apparel.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12866" name="Group 2"/>
          <p:cNvGraphicFramePr>
            <a:graphicFrameLocks noGrp="1"/>
          </p:cNvGraphicFramePr>
          <p:nvPr/>
        </p:nvGraphicFramePr>
        <p:xfrm>
          <a:off x="34925" y="115888"/>
          <a:ext cx="9074150"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تعلمون ان حاجاتي وحاجات الذين معي خدمتها هاتان اليدان.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Les mains que voici, vous le savez vous-mêmes, ont pourvu à mes besoins et à ceux de mes compagnons.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Yes, you yourselves know that these hands have provided for my necessities, and for those who were with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13890" name="Group 2"/>
          <p:cNvGraphicFramePr>
            <a:graphicFrameLocks noGrp="1"/>
          </p:cNvGraphicFramePr>
          <p:nvPr/>
        </p:nvGraphicFramePr>
        <p:xfrm>
          <a:off x="34925" y="115888"/>
          <a:ext cx="9074150" cy="63441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كل شيء اريتكم انه هكذا ينبغي انكم تتعبون وتعضدون الضعفاء متذكرين كلمات الرب يسوع انه قال مغبوط هو العطاء اكثر من الاخذ.</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قال هذا جثا على ركبتيه مع جميعهم وصلّى</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Je vous l'ai toujours montré, c'est en peinant de la sorte qu'il faut venir en aide aux faibles et se souvenir de ces mots que le Seigneur Jésus lui-même a prononcés: Il y a plus de bonheur à donner qu'à recevoir.36 Après ces paroles, il se mit à genoux avec eux tous et pria.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I have shown you in every way, by laboring like this, that you must support the weak. And remember the words of the Lord Jesus, that He said, "It is more blessed to give than to receive.'  36 And when he had said these things, he knelt down and prayed with them all.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14914" name="Group 2"/>
          <p:cNvGraphicFramePr>
            <a:graphicFrameLocks noGrp="1"/>
          </p:cNvGraphicFramePr>
          <p:nvPr/>
        </p:nvGraphicFramePr>
        <p:xfrm>
          <a:off x="34925" y="115888"/>
          <a:ext cx="9074150" cy="6030469"/>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بكاء عظيم من الجميع ووقعوا على عنق بولس يقبلونه</a:t>
                      </a:r>
                      <a:r>
                        <a:rPr kumimoji="0" lang="en-US"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متوجعين ولا سيما من الكلمة التي قالها انهم لن يروا وجهه ايضا.ثم شيعوه الى السفينة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Tout le monde alors éclata en sanglots et se jetait au cou de Paul pour l'embrasser -38 leur tristesse venait surtout de la phrase où il avait dit qu'ils ne devaient plus revoir son visage -, puis on l'accompagna jusqu'au bateau.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Then they all wept freely, and fell on Paul's neck and kissed him, 38 sorrowing most of all for the words which he spoke, that they would see his face no more. And they accompanied him to the ship.</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593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5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6962"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798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5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19010" name="Group 2"/>
          <p:cNvGraphicFramePr>
            <a:graphicFrameLocks noGrp="1"/>
          </p:cNvGraphicFramePr>
          <p:nvPr/>
        </p:nvGraphicFramePr>
        <p:xfrm>
          <a:off x="34925" y="44450"/>
          <a:ext cx="9074150" cy="64769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a:t>
                      </a:r>
                      <a:r>
                        <a:rPr kumimoji="0" lang="ar-EG" sz="2800" b="1"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Times New Roman" pitchFamily="18" charset="0"/>
                        </a:rPr>
                        <a:t>78:5 &amp; 135:5</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ولكني دائما معك</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امسكت بيدي اليمنى.</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برأيك تهديني وبعد الى مجد تأخذني.</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Psaume</a:t>
                      </a:r>
                      <a:r>
                        <a:rPr kumimoji="0" lang="en-US" sz="2800" b="0" i="0" u="sng" strike="noStrike" cap="none" normalizeH="0" baseline="0">
                          <a:ln>
                            <a:noFill/>
                          </a:ln>
                          <a:solidFill>
                            <a:srgbClr val="FF9933"/>
                          </a:solidFill>
                          <a:effectLst/>
                          <a:latin typeface="Arial" charset="0"/>
                          <a:cs typeface="Times New Roman" pitchFamily="18" charset="0"/>
                        </a:rPr>
                        <a:t>73:23-24,28 &amp;9:14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Tu m'as saisi la main droite.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Tu me conduiras selon tes vues. Tu me prendras derrière la Gloire.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73:23-24,28 &amp; 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23You hold me by my right hand.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You will guide me with Your counsel, and afterward receive me to glory.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219021" name="Rectangle 13"/>
          <p:cNvSpPr>
            <a:spLocks noGrp="1" noChangeArrowheads="1"/>
          </p:cNvSpPr>
          <p:nvPr>
            <p:ph type="ctrTitle"/>
          </p:nvPr>
        </p:nvSpPr>
        <p:spPr/>
        <p:txBody>
          <a:bodyPr/>
          <a:lstStyle/>
          <a:p>
            <a:r>
              <a:rPr lang="en-US" sz="1000" dirty="0"/>
              <a:t>9pg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20034" name="Group 2"/>
          <p:cNvGraphicFramePr>
            <a:graphicFrameLocks noGrp="1"/>
          </p:cNvGraphicFramePr>
          <p:nvPr/>
        </p:nvGraphicFramePr>
        <p:xfrm>
          <a:off x="107950" y="188913"/>
          <a:ext cx="8928100" cy="5905501"/>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انا فالاقتراب الى الله حسن لي.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جعلت بالسيد الرب ملجإي لاخبر بكل صنائعك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Mon bonheur à moi c'est d'être près de Dieu; j'ai pris refuge auprès du Seigneur Dieu, pour annoncer toutes tes actions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aux portes de la fille de Sion,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But it is good for me to draw near to God; I have put my trust in the Lord GOD, that I may declare all Your works.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That I may tell of all Your praise in the gates of the  daughter of Zion.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21058" name="Group 2"/>
          <p:cNvGraphicFramePr>
            <a:graphicFrameLocks noGrp="1"/>
          </p:cNvGraphicFramePr>
          <p:nvPr/>
        </p:nvGraphicFramePr>
        <p:xfrm>
          <a:off x="34925" y="44450"/>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(10 : 1 -6 )</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الذي لا يدخل من الباب الى حظيرة الخراف بل يطلع من موضع آخر فذاك سارق ولص. واما الذي يدخل من الباب فهو راعي 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Jean 10 : 1 - 16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En vérité, en vérité, je vous le dis, celui qui n'entre pas par la porte dans l'enclos des brebis mais qui escalade par un autre côté, celui-là est un voleur et un brigand.2 Mais celui qui entre par la porte est le berger des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John 10:1-16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1Most assuredly, I say to you, he who does not enter the sheepfold by the door, but climbs up some other way, the same is a thief and a robber. 2 But he who enters by the door is the shepherd of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221069" name="Rectangle 13"/>
          <p:cNvSpPr>
            <a:spLocks noGrp="1" noChangeArrowheads="1"/>
          </p:cNvSpPr>
          <p:nvPr>
            <p:ph type="ctrTitle"/>
          </p:nvPr>
        </p:nvSpPr>
        <p:spPr/>
        <p:txBody>
          <a:bodyPr/>
          <a:lstStyle/>
          <a:p>
            <a:r>
              <a:rPr lang="en-US" sz="1000"/>
              <a:t>9g</a:t>
            </a:r>
          </a:p>
        </p:txBody>
      </p:sp>
    </p:spTree>
  </p:cSld>
  <p:clrMapOvr>
    <a:masterClrMapping/>
  </p:clrMapOvr>
</p:sld>
</file>

<file path=ppt/slides/slide5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22082" name="Group 2"/>
          <p:cNvGraphicFramePr>
            <a:graphicFrameLocks noGrp="1"/>
          </p:cNvGraphicFramePr>
          <p:nvPr/>
        </p:nvGraphicFramePr>
        <p:xfrm>
          <a:off x="34925" y="44450"/>
          <a:ext cx="9074150" cy="616102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يفتح البواب والخراف تسمع صوته فيدعو خرافه الخاصة باسماء ويخرجها.ومتى اخرج خرافه الخاصة يذهب امامها والخراف تتبعه لانها تعرف صوته.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Celui qui garde la porte lui ouvre, et les brebis écoutent sa voix; les brebis qui lui appartiennent, il les appelle, chacune par son nom, et il les emmène dehors.4 Lorsqu'il les a fait toutes sortir, il marche à leur tête et elles le suivent parce qu'elles connaissent sa voix.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To him the doorkeeper opens, and the sheep hear his voice; and he calls his own sheep by name and leads them out. 4 And when he brings out his own sheep, he goes before them; and the sheep follow him, for they know his voice.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23106" name="Group 2"/>
          <p:cNvGraphicFramePr>
            <a:graphicFrameLocks noGrp="1"/>
          </p:cNvGraphicFramePr>
          <p:nvPr/>
        </p:nvGraphicFramePr>
        <p:xfrm>
          <a:off x="34925" y="44450"/>
          <a:ext cx="9074150" cy="67708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الغريب فلا تتبعه بل تهرب منه لانها لا تعرف صوت الغرباء. هذا المثل قاله لهم يسوع.واما هم فلم يفهموا ما هو الذي كان يكلمهم به  فقال لهم يسوع ايضا الحق الحق اقول لكم اني انا باب 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Jamais elles ne suivront un étranger; bien plus, elles le fuiront parce qu'elles ne connaissent pas la voix des étrangers. 6 Jésus leur dit cette parabole, mais ils ne comprirent pas la portée de ce qu'il disait. 7 Jésus reprit: "En vérité, en vérité, je vous le dis, je suis la porte des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Yet they will by no means follow a stranger, but will flee from him, for they do not know the voice of strangers.'' 6 Jesus used this illustration, but they did not understand the things which He spoke to them. 7 Then Jesus said to them again, Most assuredly, I say to you, I am the door of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24130" name="Group 2"/>
          <p:cNvGraphicFramePr>
            <a:graphicFrameLocks noGrp="1"/>
          </p:cNvGraphicFramePr>
          <p:nvPr/>
        </p:nvGraphicFramePr>
        <p:xfrm>
          <a:off x="34925" y="44450"/>
          <a:ext cx="9074150" cy="590550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الذين أتوا قبلي هم سراق ولصوص.ولكن الخراف لم تسمع لهم.  انا هو الباب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دخل بي احد فيخلص ويدخل ويخرج ويجد مرعى.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Tous ceux qui sont venus avant moi sont des voleurs et des brigands, mais les brebis ne les ont pas écoutés. 9 Je suis la porte: si quelqu'un entre par moi, il sera sauvé, il ira et viendra et trouvera de quoi se nourrir.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All who ever came before Me are thieves and robbers, but the sheep did not hear them. 9 I am the door. If anyone enters by Me, he will be saved, and will go in and out and find pasture.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25154" name="Group 2"/>
          <p:cNvGraphicFramePr>
            <a:graphicFrameLocks noGrp="1"/>
          </p:cNvGraphicFramePr>
          <p:nvPr/>
        </p:nvGraphicFramePr>
        <p:xfrm>
          <a:off x="34925" y="44450"/>
          <a:ext cx="9074150" cy="60165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السارق لا يأتي الا ليسرق ويذبح ويهلك.واما انا فقد أتيت لتكون لهم حياة وليكون لهم افضل. انا هو الراعي الصالح.والراعي الصالح يبذل نفسه عن الخراف.</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voleur ne se présente que pour voler, pour tuer et pour perdre; moi, je suis venu pour que les hommes aient la vie et qu'ils l'aient en abondance.11 Je suis le bon berger: le bon berger se dessaisit de sa vie pour ses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 thief does not come except to steal, and to kill, and to destroy. I have come that they may have life, and that they may have it more abundantly. 11 I am the good shepherd. The good shepherd gives His life for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26178" name="Group 2"/>
          <p:cNvGraphicFramePr>
            <a:graphicFrameLocks noGrp="1"/>
          </p:cNvGraphicFramePr>
          <p:nvPr/>
        </p:nvGraphicFramePr>
        <p:xfrm>
          <a:off x="34925" y="44450"/>
          <a:ext cx="9074150" cy="658774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الذي هو اجير وليس راعيا الذي ليست الخراف له فيرى الذئب مقبلا ويترك الخراف ويهرب.فيخطف الذئب الخراف ويبددها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والاجير يهرب لانه اجير ولا يبالي بالخراف.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 mercenaire, qui n'est pas vraiment un berger et à qui les brebis n'appartiennent pas, voit-il venir le loup, il abandonne les brebis et prend la fuite; et le loup s'en empare et les disperse.13 C'est qu'il est mercenaire et que peu lui importent les brebis.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a hireling, he who is not the shepherd, one who does not own the sheep, sees the wolf coming and leaves the sheep and flees; and the wolf catches the sheep and scatters them. 13 The hireling flees because he is a hireling and does not care about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27202" name="Group 2"/>
          <p:cNvGraphicFramePr>
            <a:graphicFrameLocks noGrp="1"/>
          </p:cNvGraphicFramePr>
          <p:nvPr/>
        </p:nvGraphicFramePr>
        <p:xfrm>
          <a:off x="34925" y="44450"/>
          <a:ext cx="9074150" cy="590550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انا فاني الراعي الصالح واعرف خاصتي وخاصتي تعرفني  كما ان الآب يعرفني وانا اعرف الآب.وانا اضع نفسي عن الخراف.</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Je suis le bon berger, je connais mes brebis et mes brebis me connaissent, 15 comme mon Père me connaît et que je connais mon Père; et je me dessaisis de ma vie pour les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 am the good shepherd; and I know My sheep, and am known by My own. 15 As the Father knows Me, even so I know the Father; and I lay down My life for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28226" name="Group 2"/>
          <p:cNvGraphicFramePr>
            <a:graphicFrameLocks noGrp="1"/>
          </p:cNvGraphicFramePr>
          <p:nvPr/>
        </p:nvGraphicFramePr>
        <p:xfrm>
          <a:off x="34925" y="44450"/>
          <a:ext cx="9074150" cy="55467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 خراف أخر ليست من هذه الحظيرة ينبغي ان آتي بتلك ايضا فتسمع صوتي وتكون رعية واحدة وراع واحد.</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J'ai d'autres brebis qui ne sont pas de cet enclos et celles-là aussi, il faut que je les mène; elles écouteront ma voix et il y aura un seul troupeau et un seul berger.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other sheep I have which are not of this fold; them also I must bring, and they will hear My voice; and there will be one flock and one shepherd.</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853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19563" name="Group 11"/>
          <p:cNvGraphicFramePr>
            <a:graphicFrameLocks noGrp="1"/>
          </p:cNvGraphicFramePr>
          <p:nvPr/>
        </p:nvGraphicFramePr>
        <p:xfrm>
          <a:off x="611188" y="476250"/>
          <a:ext cx="8137525" cy="5967984"/>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Tenth day of The Month of </a:t>
                      </a:r>
                      <a:r>
                        <a:rPr kumimoji="0" lang="fr-CA" sz="4000" b="0" i="0" u="none" strike="noStrike" cap="none" normalizeH="0" baseline="0">
                          <a:ln>
                            <a:noFill/>
                          </a:ln>
                          <a:solidFill>
                            <a:srgbClr val="FF9900"/>
                          </a:solidFill>
                          <a:effectLst/>
                          <a:latin typeface="Arial" charset="0"/>
                          <a:cs typeface="Arial" charset="0"/>
                        </a:rPr>
                        <a:t>Babah</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(13</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Baramhat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800" b="1" i="0" u="none" strike="noStrike" cap="none" normalizeH="0" baseline="0">
                          <a:ln>
                            <a:noFill/>
                          </a:ln>
                          <a:solidFill>
                            <a:srgbClr val="FF9900"/>
                          </a:solidFill>
                          <a:effectLst/>
                          <a:latin typeface="Arial" charset="0"/>
                          <a:cs typeface="Arial" charset="0"/>
                        </a:rPr>
                        <a:t>اليوم العاشر </a:t>
                      </a:r>
                      <a:r>
                        <a:rPr kumimoji="0" lang="ar-KW" sz="4800" b="1" i="0" u="none" strike="noStrike" cap="none" normalizeH="0" baseline="0">
                          <a:ln>
                            <a:noFill/>
                          </a:ln>
                          <a:solidFill>
                            <a:srgbClr val="FF9900"/>
                          </a:solidFill>
                          <a:effectLst/>
                          <a:latin typeface="Arial" charset="0"/>
                          <a:cs typeface="Arial" charset="0"/>
                        </a:rPr>
                        <a:t>من</a:t>
                      </a:r>
                      <a:r>
                        <a:rPr kumimoji="0" lang="ar-EG" sz="4800" b="1" i="0" u="none" strike="noStrike" cap="none" normalizeH="0" baseline="0">
                          <a:ln>
                            <a:noFill/>
                          </a:ln>
                          <a:solidFill>
                            <a:srgbClr val="FF9900"/>
                          </a:solidFill>
                          <a:effectLst/>
                          <a:latin typeface="Arial" charset="0"/>
                          <a:cs typeface="Arial" charset="0"/>
                        </a:rPr>
                        <a:t> </a:t>
                      </a:r>
                      <a:r>
                        <a:rPr kumimoji="0" lang="ar-KW" sz="4800" b="1" i="0" u="none" strike="noStrike" cap="none" normalizeH="0" baseline="0">
                          <a:ln>
                            <a:noFill/>
                          </a:ln>
                          <a:solidFill>
                            <a:srgbClr val="FF9900"/>
                          </a:solidFill>
                          <a:effectLst/>
                          <a:latin typeface="Arial" charset="0"/>
                          <a:cs typeface="Arial" charset="0"/>
                        </a:rPr>
                        <a:t>شهر </a:t>
                      </a:r>
                      <a:r>
                        <a:rPr kumimoji="0" lang="ar-EG" sz="4800" b="1" i="0" u="none" strike="noStrike" cap="none" normalizeH="0" baseline="0">
                          <a:ln>
                            <a:noFill/>
                          </a:ln>
                          <a:solidFill>
                            <a:srgbClr val="FF9900"/>
                          </a:solidFill>
                          <a:effectLst/>
                          <a:latin typeface="Arial" charset="0"/>
                          <a:cs typeface="Arial" charset="0"/>
                        </a:rPr>
                        <a:t>بابه</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الثالث عشر من برامهات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Dixième jour du mois de Babah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Treizième</a:t>
                      </a:r>
                      <a:r>
                        <a:rPr kumimoji="0" lang="en-US" sz="4000" b="0" i="0" u="none" strike="noStrike" cap="none" normalizeH="0" baseline="0">
                          <a:ln>
                            <a:noFill/>
                          </a:ln>
                          <a:solidFill>
                            <a:srgbClr val="FF9900"/>
                          </a:solidFill>
                          <a:effectLst/>
                          <a:latin typeface="Arial" charset="0"/>
                          <a:cs typeface="Arial" charset="0"/>
                        </a:rPr>
                        <a:t> of Baramhat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5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057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92057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5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0274" name="Group 2"/>
          <p:cNvGraphicFramePr>
            <a:graphicFrameLocks noGrp="1"/>
          </p:cNvGraphicFramePr>
          <p:nvPr/>
        </p:nvGraphicFramePr>
        <p:xfrm>
          <a:off x="34925" y="44450"/>
          <a:ext cx="9074150" cy="59785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en-US" sz="3600" b="0" i="0" u="sng" strike="noStrike" cap="none" normalizeH="0" baseline="0">
                          <a:ln>
                            <a:noFill/>
                          </a:ln>
                          <a:solidFill>
                            <a:srgbClr val="FF9933"/>
                          </a:solidFill>
                          <a:effectLst/>
                          <a:latin typeface="Arial" charset="0"/>
                          <a:cs typeface="Times New Roman" pitchFamily="18" charset="0"/>
                        </a:rPr>
                        <a:t>34 : 19 - 20 </a:t>
                      </a:r>
                      <a:endParaRPr kumimoji="0" lang="ar-EG" sz="32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كثيرةٌ هيَ أحزانُ الصدِّيقينَ، ومِنْ جميعها يُنجيهم الربُّ، يحفظُ الربُّ جميع عظامهم، وواحدةٌ منها لا تنكَسِر.</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34 : 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t>
                      </a:r>
                      <a:r>
                        <a:rPr kumimoji="0" lang="fr-FR" sz="2800" b="0" i="0" u="none" strike="noStrike" cap="none" normalizeH="0" baseline="0">
                          <a:ln>
                            <a:noFill/>
                          </a:ln>
                          <a:solidFill>
                            <a:schemeClr val="bg1"/>
                          </a:solidFill>
                          <a:effectLst/>
                          <a:latin typeface="Arial" charset="0"/>
                          <a:cs typeface="Arial" charset="0"/>
                        </a:rPr>
                        <a:t>Le juste a beaucoup de malheurs, Chaque fois, le Seigneur le délivre.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Il veille sur tous ses os, Pas un seul ne s'est brisé,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34 : 19-20</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Many are the afflictions of the righteous, But the Lord delivers him out of them all.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He guards all his bones; Not one of them is broken.</a:t>
                      </a:r>
                      <a:endParaRPr kumimoji="0" lang="ar-EG" sz="2800" b="0" i="0" u="none" strike="noStrike" cap="none" normalizeH="0" baseline="0">
                        <a:ln>
                          <a:noFill/>
                        </a:ln>
                        <a:solidFill>
                          <a:schemeClr val="tx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230285" name="Rectangle 13"/>
          <p:cNvSpPr>
            <a:spLocks noGrp="1" noChangeArrowheads="1"/>
          </p:cNvSpPr>
          <p:nvPr>
            <p:ph type="ctrTitle"/>
          </p:nvPr>
        </p:nvSpPr>
        <p:spPr/>
        <p:txBody>
          <a:bodyPr/>
          <a:lstStyle/>
          <a:p>
            <a:r>
              <a:rPr lang="en-US" sz="1000" dirty="0"/>
              <a:t>10pv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1298" name="Group 2"/>
          <p:cNvGraphicFramePr>
            <a:graphicFrameLocks noGrp="1"/>
          </p:cNvGraphicFramePr>
          <p:nvPr/>
        </p:nvGraphicFramePr>
        <p:xfrm>
          <a:off x="-36513" y="-26988"/>
          <a:ext cx="9145588" cy="6705600"/>
        </p:xfrm>
        <a:graphic>
          <a:graphicData uri="http://schemas.openxmlformats.org/drawingml/2006/table">
            <a:tbl>
              <a:tblPr rtl="1"/>
              <a:tblGrid>
                <a:gridCol w="4608512">
                  <a:extLst>
                    <a:ext uri="{9D8B030D-6E8A-4147-A177-3AD203B41FA5}">
                      <a16:colId xmlns:a16="http://schemas.microsoft.com/office/drawing/2014/main" val="20000"/>
                    </a:ext>
                  </a:extLst>
                </a:gridCol>
                <a:gridCol w="4537076">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a:t>
                      </a:r>
                      <a:r>
                        <a:rPr kumimoji="0" lang="ar-EG" sz="3600" b="0" i="0" u="sng" strike="noStrike" cap="none" normalizeH="0" baseline="0">
                          <a:ln>
                            <a:noFill/>
                          </a:ln>
                          <a:solidFill>
                            <a:srgbClr val="FF9933"/>
                          </a:solidFill>
                          <a:effectLst/>
                          <a:latin typeface="Arial" charset="0"/>
                          <a:cs typeface="Arial" charset="0"/>
                        </a:rPr>
                        <a:t>تى(</a:t>
                      </a:r>
                      <a:r>
                        <a:rPr kumimoji="0" lang="fr-FR" sz="3600" b="0" i="0" u="sng" strike="noStrike" cap="none" normalizeH="0" baseline="0">
                          <a:ln>
                            <a:noFill/>
                          </a:ln>
                          <a:solidFill>
                            <a:srgbClr val="FF9933"/>
                          </a:solidFill>
                          <a:effectLst/>
                          <a:latin typeface="Arial" charset="0"/>
                          <a:cs typeface="Times New Roman" pitchFamily="18" charset="0"/>
                        </a:rPr>
                        <a:t>16 : 24 - 28</a:t>
                      </a:r>
                      <a:r>
                        <a:rPr kumimoji="0" lang="ar-SA" sz="3600" b="0" i="0" u="sng" strike="noStrike" cap="none" normalizeH="0" baseline="0">
                          <a:ln>
                            <a:noFill/>
                          </a:ln>
                          <a:solidFill>
                            <a:srgbClr val="FF9933"/>
                          </a:solidFill>
                          <a:effectLst/>
                          <a:latin typeface="Arial" charset="0"/>
                          <a:cs typeface="Arial" charset="0"/>
                        </a:rPr>
                        <a:t>)</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قال يسوع لتلاميذه: " مَن يريد أن يتبعني فَليُنكِر نفسه ويحمل صليبه ويتبعني، لأنَّ مَن أراد أن يُخلِّص نفسه يُهلِكُها، ومن يُهلِكُ نفسه مِن أجلي يجدها.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Times New Roman" pitchFamily="18" charset="0"/>
                        </a:rPr>
                        <a:t>Matthieu 16 : 24 - 28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Alors Jésus dit à ses disciples: "Si quelqu'un veut venir à ma suite, qu'il se renie lui-même et prenne sa croix, et qu'il me suive. 25 En effet, qui veut </a:t>
                      </a:r>
                      <a:r>
                        <a:rPr kumimoji="0" lang="fr-FR" sz="2500" b="0" i="0" u="none" strike="noStrike" cap="none" normalizeH="0" baseline="0">
                          <a:ln>
                            <a:noFill/>
                          </a:ln>
                          <a:solidFill>
                            <a:schemeClr val="bg1"/>
                          </a:solidFill>
                          <a:effectLst/>
                          <a:latin typeface="Arial" charset="0"/>
                          <a:cs typeface="Arial" charset="0"/>
                        </a:rPr>
                        <a:t>sauvegarder sa vie,</a:t>
                      </a:r>
                      <a:r>
                        <a:rPr kumimoji="0" lang="fr-FR" sz="2800" b="0" i="0" u="none" strike="noStrike" cap="none" normalizeH="0" baseline="0">
                          <a:ln>
                            <a:noFill/>
                          </a:ln>
                          <a:solidFill>
                            <a:schemeClr val="bg1"/>
                          </a:solidFill>
                          <a:effectLst/>
                          <a:latin typeface="Arial" charset="0"/>
                          <a:cs typeface="Arial" charset="0"/>
                        </a:rPr>
                        <a:t> la perdra; mais qui perd sa vie à cause de moi, l'assurera.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Times New Roman" pitchFamily="18" charset="0"/>
                        </a:rPr>
                        <a:t>Matthew 16:24-28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Jesus said to His disciples, If anyone desires to come after Me, let him deny himself, and take up his cross, and follow Me.25 For whoever desires to save his life will lose it, but whoever loses his life for My sake will find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231309" name="Rectangle 13"/>
          <p:cNvSpPr>
            <a:spLocks noGrp="1" noChangeArrowheads="1"/>
          </p:cNvSpPr>
          <p:nvPr>
            <p:ph type="ctrTitle"/>
          </p:nvPr>
        </p:nvSpPr>
        <p:spPr/>
        <p:txBody>
          <a:bodyPr/>
          <a:lstStyle/>
          <a:p>
            <a:r>
              <a:rPr lang="en-US" sz="1000" dirty="0"/>
              <a:t>10v</a:t>
            </a:r>
          </a:p>
        </p:txBody>
      </p:sp>
    </p:spTree>
  </p:cSld>
  <p:clrMapOvr>
    <a:masterClrMapping/>
  </p:clrMapOvr>
</p:sld>
</file>

<file path=ppt/slides/slide5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2322" name="Group 2"/>
          <p:cNvGraphicFramePr>
            <a:graphicFrameLocks noGrp="1"/>
          </p:cNvGraphicFramePr>
          <p:nvPr/>
        </p:nvGraphicFramePr>
        <p:xfrm>
          <a:off x="-36513" y="115888"/>
          <a:ext cx="9145588" cy="6514148"/>
        </p:xfrm>
        <a:graphic>
          <a:graphicData uri="http://schemas.openxmlformats.org/drawingml/2006/table">
            <a:tbl>
              <a:tblPr rtl="1"/>
              <a:tblGrid>
                <a:gridCol w="4465637">
                  <a:extLst>
                    <a:ext uri="{9D8B030D-6E8A-4147-A177-3AD203B41FA5}">
                      <a16:colId xmlns:a16="http://schemas.microsoft.com/office/drawing/2014/main" val="20000"/>
                    </a:ext>
                  </a:extLst>
                </a:gridCol>
                <a:gridCol w="4679951">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ماذا ينتفع الإنسانُ لو رَبِح العالم كلَّه وخسِرَ نفسه؟ أو ماذا يُعطي الإنسان فداءً عن نفسه؟ لأنَّ ابن الإنسان سـوف يأتي في مجد أبيه مع ملائكته، وحينئذٍ يُجازي كلّ واحدٍ حسب عمله.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26</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Et quel avantage l'homme aura-t-il à gagner le monde entier, s'il le paie de sa vie? Ou bien que donnera l'homme qui ait la valeur de sa vie? 27 Car le Fils de l'homme va venir avec ses anges dans la gloire de son Père; et alors il rendra à chacun selon sa conduite.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For what profit is it to a man if he gains the whole world, and loses his own soul? Or what will a man give in exchange for his soul? 27 For the Son of Man will come in the glory of His Father with His angels, and then He will reward each according to his works.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3346" name="Group 2"/>
          <p:cNvGraphicFramePr>
            <a:graphicFrameLocks noGrp="1"/>
          </p:cNvGraphicFramePr>
          <p:nvPr/>
        </p:nvGraphicFramePr>
        <p:xfrm>
          <a:off x="107950" y="115888"/>
          <a:ext cx="9001125" cy="5978526"/>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أقول لكم إن من القيام ههنا قوم لا يذوقون الموت حتَّى يروا ابن الإنسان آتياً في مجد أبيه ".</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28 En vérité, je vous le déclare, parmi ceux qui sont ici, certains ne mourront pas avant de voir le Fils de l'homme venir comme roi. </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Assuredly, I say to you, there are some standing here who shall not taste death till they see the Son of Man coming in His kingdom.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5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437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23437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5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5394" name="Group 2"/>
          <p:cNvGraphicFramePr>
            <a:graphicFrameLocks noGrp="1"/>
          </p:cNvGraphicFramePr>
          <p:nvPr/>
        </p:nvGraphicFramePr>
        <p:xfrm>
          <a:off x="34925" y="44450"/>
          <a:ext cx="9074150" cy="6467540"/>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a:t>
                      </a:r>
                      <a:r>
                        <a:rPr kumimoji="0" lang="en-US" sz="3200" b="0" i="0" u="sng" strike="noStrike" cap="none" normalizeH="0" baseline="0">
                          <a:ln>
                            <a:noFill/>
                          </a:ln>
                          <a:solidFill>
                            <a:srgbClr val="FF9933"/>
                          </a:solidFill>
                          <a:effectLst/>
                          <a:latin typeface="Arial" charset="0"/>
                          <a:cs typeface="Times New Roman" pitchFamily="18" charset="0"/>
                        </a:rPr>
                        <a:t>37:39-40</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خلاصُ الصدِّيقينَ مِنْ قِبل الربِّ. وهو ناصِرهُم في زمانِ الضيقِ. يُعينُهُم الربَّ ويُنَجيَّهُم. ويُخلِّصُهُم لأنهُم تَوكَّلوا عليهِ.</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a:t>
                      </a:r>
                      <a:r>
                        <a:rPr kumimoji="0" lang="en-US" sz="3200" b="0" i="0" u="sng" strike="noStrike" cap="none" normalizeH="0" baseline="0">
                          <a:ln>
                            <a:noFill/>
                          </a:ln>
                          <a:solidFill>
                            <a:srgbClr val="FF9933"/>
                          </a:solidFill>
                          <a:effectLst/>
                          <a:latin typeface="Arial" charset="0"/>
                          <a:cs typeface="Times New Roman" pitchFamily="18" charset="0"/>
                        </a:rPr>
                        <a:t>37:39-40</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Le salut des justes vient du Seigneur: Il est leur forteresse au temps du danger.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Le Seigneur les aide et les libère;Il les libère, car ils l'ont pris pour refuge,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a:t>
                      </a:r>
                      <a:r>
                        <a:rPr kumimoji="0" lang="en-US" sz="3600" b="0" i="0" u="sng" strike="noStrike" cap="none" normalizeH="0" baseline="0">
                          <a:ln>
                            <a:noFill/>
                          </a:ln>
                          <a:solidFill>
                            <a:srgbClr val="FF9933"/>
                          </a:solidFill>
                          <a:effectLst/>
                          <a:latin typeface="Arial" charset="0"/>
                          <a:cs typeface="Times New Roman" pitchFamily="18" charset="0"/>
                        </a:rPr>
                        <a:t> </a:t>
                      </a:r>
                      <a:r>
                        <a:rPr kumimoji="0" lang="en-US" sz="3200" b="0" i="0" u="sng" strike="noStrike" cap="none" normalizeH="0" baseline="0">
                          <a:ln>
                            <a:noFill/>
                          </a:ln>
                          <a:solidFill>
                            <a:srgbClr val="FF9933"/>
                          </a:solidFill>
                          <a:effectLst/>
                          <a:latin typeface="Arial" charset="0"/>
                          <a:cs typeface="Times New Roman" pitchFamily="18" charset="0"/>
                        </a:rPr>
                        <a:t>37:39-40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But the salvation of the righteous is from the Lord; He is their strength in the time of trouble.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And the Lord shall help them and deliver them. And save them, Because they trust in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235405" name="Rectangle 13"/>
          <p:cNvSpPr>
            <a:spLocks noGrp="1" noChangeArrowheads="1"/>
          </p:cNvSpPr>
          <p:nvPr>
            <p:ph type="ctrTitle"/>
          </p:nvPr>
        </p:nvSpPr>
        <p:spPr/>
        <p:txBody>
          <a:bodyPr/>
          <a:lstStyle/>
          <a:p>
            <a:r>
              <a:rPr lang="en-US" sz="1000" dirty="0"/>
              <a:t>10pm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6418" name="Group 2"/>
          <p:cNvGraphicFramePr>
            <a:graphicFrameLocks noGrp="1"/>
          </p:cNvGraphicFramePr>
          <p:nvPr/>
        </p:nvGraphicFramePr>
        <p:xfrm>
          <a:off x="34925" y="115888"/>
          <a:ext cx="9001125" cy="6338888"/>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مرقس ( 13 : 9 – 13)</a:t>
                      </a:r>
                      <a:endParaRPr kumimoji="0" lang="fr-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فانظُروا إلى نفوسِكُم، لأنَّهُم سيسلِّمونكُم إلى مجالسَ وسيَضربونكُم في المحافِل وتُوقفُونَ أمامَ ولاةٍ وملوكٍ مِن أجْلي شهادةً لهُم ولجميع الأُمَم.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Marc 13 : 9 - 13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Soyez sur vos gardes. On vous livrera aux tribunaux et aux synagogues, vous serez roués de coups, vous comparaîtrez devant des gouverneurs et des rois à cause de moi: ils auront là un témoignage.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Mark 13:9-13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watch out for yourselves, for they will deliver you up to councils, and you will be beaten in the synagogues. You will be brought before rulers and kings for My sake, for a testimony to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236429" name="Rectangle 13"/>
          <p:cNvSpPr>
            <a:spLocks noGrp="1" noChangeArrowheads="1"/>
          </p:cNvSpPr>
          <p:nvPr>
            <p:ph type="ctrTitle"/>
          </p:nvPr>
        </p:nvSpPr>
        <p:spPr/>
        <p:txBody>
          <a:bodyPr/>
          <a:lstStyle/>
          <a:p>
            <a:r>
              <a:rPr lang="en-US" sz="1000" dirty="0"/>
              <a:t>10m</a:t>
            </a:r>
          </a:p>
        </p:txBody>
      </p:sp>
    </p:spTree>
  </p:cSld>
  <p:clrMapOvr>
    <a:masterClrMapping/>
  </p:clrMapOvr>
</p:sld>
</file>

<file path=ppt/slides/slide5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7442" name="Group 2"/>
          <p:cNvGraphicFramePr>
            <a:graphicFrameLocks noGrp="1"/>
          </p:cNvGraphicFramePr>
          <p:nvPr/>
        </p:nvGraphicFramePr>
        <p:xfrm>
          <a:off x="34925" y="115888"/>
          <a:ext cx="9074150" cy="67708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ويَنبَغي أوَّلاً أنْ يُكرزَ بالإنجيلِ. فإذا قدَّموكُم ليُسلِّموكُم فلا تَهتمُّوا مِن قَبْلُ بِما تتكلَّمونَ به، لأنَّكُم تُعطونَ في تِلكَ السَّاعـةِ ما تتكلَّمـونَ به، لأنَّ لستُم أنتُم المُتكلِّمينَ بَل الرُّوحُ القُدسُ.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il faut d'abord que l'Évangile soit proclamé à toutes les nations.11 Quand on vous conduira pour vous livrer, ne soyez pas inquiets à l'avance de ce que vous direz; mais ce qui vous sera donné à cette heure-là, dites-le; car ce n'est pas vous qui parlerez, mais l'Esprit Saint.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the gospel must first be preached to all the nations. 11 But when they arrest you and deliver you up, do not worry beforehand, or premeditate what you will speak. But whatever is given you in that hour, speak that; for it is not you who speak, but the Holy Spirit.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8466" name="Group 2"/>
          <p:cNvGraphicFramePr>
            <a:graphicFrameLocks noGrp="1"/>
          </p:cNvGraphicFramePr>
          <p:nvPr/>
        </p:nvGraphicFramePr>
        <p:xfrm>
          <a:off x="34925" y="115888"/>
          <a:ext cx="9074150" cy="635635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وسيسلِّم الأخُ أخاهُ إلى الموتِ والأبُ يُسلِّم ابنهُ، ويقومُ الأولادُ على آبائِهم ويقتلونَهُم. وتَكونونَ مُبغَضِينَ مِن الجميع مِنْ أجْلِ اسمي، والَّذى يَصبرُ إلى المُنتهَى فهَذا يَخلُصُ.</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 frère livrera son frère à la mort, et le père son enfant; les enfants se dresseront contre leurs parents et les feront condamner à mort.13 Vous serez haïs de tous à cause de mon nom. Mais celui qui tiendra jusqu'à la fin, celui-là sera sauvé.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brother will betray brother to death, and a father his child; and children will rise up against parents and cause them to be put to death. 13 And you will be hated by all for My name's sake. But he who endures to the end shall be saved.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5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949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23949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23949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23949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5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1538" name="Group 2"/>
          <p:cNvGraphicFramePr>
            <a:graphicFrameLocks noGrp="1"/>
          </p:cNvGraphicFramePr>
          <p:nvPr/>
        </p:nvGraphicFramePr>
        <p:xfrm>
          <a:off x="34925" y="44450"/>
          <a:ext cx="9074150" cy="62658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a:t>
                      </a:r>
                      <a:r>
                        <a:rPr kumimoji="0" lang="ar-EG" sz="3200" b="0" i="0" u="sng" strike="noStrike" cap="none" normalizeH="0" baseline="0">
                          <a:ln>
                            <a:noFill/>
                          </a:ln>
                          <a:solidFill>
                            <a:srgbClr val="FF9900"/>
                          </a:solidFill>
                          <a:effectLst/>
                          <a:latin typeface="Arial" charset="0"/>
                          <a:cs typeface="Arial" charset="0"/>
                        </a:rPr>
                        <a:t>كورونثوس</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(10 :1 – 18 </a:t>
                      </a:r>
                      <a:r>
                        <a:rPr kumimoji="0" lang="ar-SA" sz="3200" b="0" i="0" u="sng" strike="noStrike" cap="none" normalizeH="0" baseline="0">
                          <a:ln>
                            <a:noFill/>
                          </a:ln>
                          <a:solidFill>
                            <a:srgbClr val="FF9900"/>
                          </a:solidFill>
                          <a:effectLst/>
                          <a:latin typeface="Arial" charset="0"/>
                          <a:cs typeface="Arial" charset="0"/>
                        </a:rPr>
                        <a:t>)</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 نفسي بولس أطلُبُ إليكم بوَداعَةِ المسيح وحِلمِهِ، كما أنِّي ذليلٌ بينكم وأمامـكُمْ، ولكـن فيمـا أنا خـارج عنكـم فمتجاســرٌ عَليكُمْ.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2 Corinthiens 10 : 1 - 18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Moi, Paul, en personne, je vous le demande par la douceur et la bonté du Christ, moi si humble quand je suis parmi vous face à face, mais si hardi envers vous quand je suis loin;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2 Corinthians 10:1-18</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I, Paul, myself am pleading with you by the meekness and gentleness of Christ--who in presence am lowly among you, but being absent am bold toward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241549" name="Rectangle 13"/>
          <p:cNvSpPr>
            <a:spLocks noGrp="1" noChangeArrowheads="1"/>
          </p:cNvSpPr>
          <p:nvPr>
            <p:ph type="ctrTitle"/>
          </p:nvPr>
        </p:nvSpPr>
        <p:spPr/>
        <p:txBody>
          <a:bodyPr/>
          <a:lstStyle/>
          <a:p>
            <a:r>
              <a:rPr lang="en-US" sz="1000"/>
              <a:t>10p</a:t>
            </a:r>
          </a:p>
        </p:txBody>
      </p:sp>
    </p:spTree>
  </p:cSld>
  <p:clrMapOvr>
    <a:masterClrMapping/>
  </p:clrMapOvr>
</p:sld>
</file>

<file path=ppt/slides/slide5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2562" name="Group 2"/>
          <p:cNvGraphicFramePr>
            <a:graphicFrameLocks noGrp="1"/>
          </p:cNvGraphicFramePr>
          <p:nvPr/>
        </p:nvGraphicFramePr>
        <p:xfrm>
          <a:off x="34925" y="44450"/>
          <a:ext cx="9074150" cy="6770880"/>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128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وأطلـب أن أكـون متجاسراً ولست عندكم بالثِّقة التي بها أظنّ أنِّي سأتجاسر على قوم الذين يحسبوننا كأنَّنا نسلك حسب الجسد. لأنَّنا وإن كُنَّا نسلك حسب الجسد، لا نُحارِب حسب الجسد.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je vous en prie, que je n'aie pas, une fois présent, à user de cette hardiesse dont je compte faire preuve, avec audace, contre ces gens qui prétendent que notre conduite a des motifs humains.3 Tout homme que nous sommes, nous ne combattons pas de façon purement humaine. Non, les armes de notre combat ne sont pas d'origine humaine,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But I beg you that when I am present I may not be bold with that confidence by which I intend to be bold against some, who think of us as if we walked according to the flesh. 3 For though we walk in the flesh, we do not war according to the flesh.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3586" name="Group 2"/>
          <p:cNvGraphicFramePr>
            <a:graphicFrameLocks noGrp="1"/>
          </p:cNvGraphicFramePr>
          <p:nvPr/>
        </p:nvGraphicFramePr>
        <p:xfrm>
          <a:off x="34925" y="44450"/>
          <a:ext cx="9074150" cy="644328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أسلحة مُحارَبتنا ليست جسديَّة، بل هى قوات الله تهدم الحصون. وتهدم الآراء وكل عُلو يرتَفع ضِدَّ معرفة الله، ونسبي كلَّ فكر إلى طاعة المسيح،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mais leur puissance vient de Dieu pour la destruction des forteresses.5 Nous détruisons les raisonnements prétentieux, et toute puissance hautaine qui se dresse contre la connaissance de Dieu.	Nous faisons captive toute pensée pour l'amener à obéir au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the weapons of our warfare are not carnal but mighty in God for pulling down strongholds, 5 casting down arguments and every high thing that exalts itself against the knowledge of God, bringing every thought into captivity to the obedience of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4610" name="Group 2"/>
          <p:cNvGraphicFramePr>
            <a:graphicFrameLocks noGrp="1"/>
          </p:cNvGraphicFramePr>
          <p:nvPr/>
        </p:nvGraphicFramePr>
        <p:xfrm>
          <a:off x="34925" y="115888"/>
          <a:ext cx="9074150" cy="637184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ومستعدِّينَ لأنْ ننتقم على كلِّ عصيان مَتَى كَمِلَتْ طاعتُكُم. أَتنظرونَ إلى ما هو قُدَّامكم؟ إن كان أحدٌ يثق من نفسه بأنَّه للمسيح، فليفتكر في نفسه أيضاً: أنَّه كما هو للمسيح،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et nous nous tenons prêts à punir toute désobéissance dès que votre obéissance sera totale.7 Regardez les choses en face. Si quelqu'un est persuadé d'appartenir au Christ, qu'il s'en rende compte une bonne fois: s'il est au Christ, nous aussi!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being ready to punish all disobedience when your obedience is fulfilled. 7 Do you look at things according to the outward appearance? If anyone is convinced in himself that he is Christ's, let him again consider this in himself, that just as he is Christ's, even so we are Christ's.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5634" name="Group 2"/>
          <p:cNvGraphicFramePr>
            <a:graphicFrameLocks noGrp="1"/>
          </p:cNvGraphicFramePr>
          <p:nvPr/>
        </p:nvGraphicFramePr>
        <p:xfrm>
          <a:off x="0" y="115888"/>
          <a:ext cx="9180513" cy="6746876"/>
        </p:xfrm>
        <a:graphic>
          <a:graphicData uri="http://schemas.openxmlformats.org/drawingml/2006/table">
            <a:tbl>
              <a:tblPr rtl="1"/>
              <a:tblGrid>
                <a:gridCol w="4679950">
                  <a:extLst>
                    <a:ext uri="{9D8B030D-6E8A-4147-A177-3AD203B41FA5}">
                      <a16:colId xmlns:a16="http://schemas.microsoft.com/office/drawing/2014/main" val="20000"/>
                    </a:ext>
                  </a:extLst>
                </a:gridCol>
                <a:gridCol w="4500563">
                  <a:extLst>
                    <a:ext uri="{9D8B030D-6E8A-4147-A177-3AD203B41FA5}">
                      <a16:colId xmlns:a16="http://schemas.microsoft.com/office/drawing/2014/main" val="20001"/>
                    </a:ext>
                  </a:extLst>
                </a:gridCol>
              </a:tblGrid>
              <a:tr h="204470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 نحن أيضاً! فإنِّى وإن افتخرتُ شيئاً أكثر بالسُّلطان الذي أعطاه لي الربُّ فهو للبنيان وليس لهدمِكُم، لا أُخجَلُ. لئلاَّ أَظهر كواحد يُخيفكُم بالرَّسائِل. لأنَّه يقول: " الرَّسائل ثقيلةٌ وقويَّةٌ، وحضور الجسد فضعيفٌ،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même si je suis un peu trop fier du pouvoir que le Seigneur nous a donné pour votre édification, 9 et non pour votre ruine, je n'en rougirai pas.10 Je ne veux pas avoir l'air de vous effrayer par mes lettres, - car ses lettres, dit-on, ont du poids et de la force; mais, une fois présent, il est faible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even if I should boast somewhat more about our authority, which the Lord gave us for edification and not for your destruction, I shall not be ashamed-- 9 lest I seem to terrify you by letters. 10 For his letters, they say, are weighty and powerful, but his bodily presence is weak,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6658" name="Group 2"/>
          <p:cNvGraphicFramePr>
            <a:graphicFrameLocks noGrp="1"/>
          </p:cNvGraphicFramePr>
          <p:nvPr/>
        </p:nvGraphicFramePr>
        <p:xfrm>
          <a:off x="34925" y="115888"/>
          <a:ext cx="9074150" cy="674649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والكلام مرذولٌ مِثل هذا فليَحسِب هذا: أنَّنا كما نحن في الكلام بالرَّسائل ونحنُ غائبونَ عنكم، هكذا نكون أيضاً بالفِعل ونحن حاضِرون عندكُم. لأنَّنا لا نتجاسر أن نُشَبِّه أنفسنا أو نُقايس ذواتنا بقوم يمدحون أنفسهم وحدهم،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sa parole est nulle. 11Qu'il s'en rende bien compte, cet individu: tel nous sommes en parole, de loin, dans nos lettres, tel nous serons, présent, dans nos actes.12 Car nous n'avons pas l'audace de nous égaler ou de nous comparer à certaines gens qui se recommandent eux-mêmes;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his speech contemptible. 11 Let such a person consider this, that what we are in word by letters when we are absent, such we will also be in deed when we are present. 12 For we dare not class ourselves or compare ourselves with those who commend themselves.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7682" name="Group 2"/>
          <p:cNvGraphicFramePr>
            <a:graphicFrameLocks noGrp="1"/>
          </p:cNvGraphicFramePr>
          <p:nvPr/>
        </p:nvGraphicFramePr>
        <p:xfrm>
          <a:off x="34925" y="-26988"/>
          <a:ext cx="9074150" cy="67985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إذ هم يقيسونَ أنفسهم على أنفسهم، ويُقابلون أنفسهم بأنفسهم وهُم لا يفهمون. ولكن نحنُ لا نفتخر إلى ما لا يُقاس، بل حسب قياس القانون الذي رسمه لنا الله، للبلوغ إليه وإليكم بقياس.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se prenant eux-mêmes comme unité de mesure et de comparaison, ils perdent la tête!13 Pour nous, nous ne passerons pas la mesure dans la fierté que nous montrons, mais nous nous servirons comme mesure de la règle même que Dieu nous a attribuée, en nous faisant parvenir jusqu'à 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they, measuring themselves by themselves, and comparing themselves among themselves, are not wise. 13 We, however, will not boast beyond measure, but within the limits of the sphere which God appointed us--a sphere which especially includes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8706" name="Group 2"/>
          <p:cNvGraphicFramePr>
            <a:graphicFrameLocks noGrp="1"/>
          </p:cNvGraphicFramePr>
          <p:nvPr/>
        </p:nvGraphicFramePr>
        <p:xfrm>
          <a:off x="107950" y="115888"/>
          <a:ext cx="9001125" cy="5802250"/>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لأنَّنا لا نمدِّدُ أنفسنا كأنَّنا لا نَبْلُغُ إليكم. إذ قد وصلنا إليكم أيضاً في إنجيل المسيح. غير مُفتخرينَ إلى ما لا يُقاس في أتعاب آخرين،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Car nous ne dépassons pas notre limite, comme si nous n'étions pas venu chez vous. Nous sommes vraiment arrivé le premier jusqu'à vous avec l'Évangile du Christ.15 Non, nous n'avons pas une fierté démesurée, fondée sur les travaux d'autrui,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we are not overextending ourselves (as though our authority did not extend to you), for it was to you that we came with the gospel of Christ; 15 not boasting of things beyond measure, that is, in other men's labors,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9730" name="Group 2"/>
          <p:cNvGraphicFramePr>
            <a:graphicFrameLocks noGrp="1"/>
          </p:cNvGraphicFramePr>
          <p:nvPr/>
        </p:nvGraphicFramePr>
        <p:xfrm>
          <a:off x="34925" y="115888"/>
          <a:ext cx="9074150" cy="56911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لنا رجاء ـ إذا نما إيمانكم ـ ليتعظَّم فيكم مثل قانوننا بزيادةٍ، لنُبشِّركُم بما هو أعظم من ذلك. لا لِنفتخر بالأمور المُعدَّة في قانون غريب.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nous avons l'espoir, avec les progrès de votre foi, de grandir de plus en plus en vous selon notre règle, 16 en portant l'Évangile au-delà de chez vous, sans tirer fierté de travaux tout faits sur le terrain des autres.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having hope, that as your faith is increased, we shall be greatly enlarged by you in our sphere, 16 to preach the gospel in the regions beyond you, and not to boast in another man's sphere of accomplishment.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0754" name="Group 2"/>
          <p:cNvGraphicFramePr>
            <a:graphicFrameLocks noGrp="1"/>
          </p:cNvGraphicFramePr>
          <p:nvPr/>
        </p:nvGraphicFramePr>
        <p:xfrm>
          <a:off x="107950" y="115888"/>
          <a:ext cx="9001125" cy="5691188"/>
        </p:xfrm>
        <a:graphic>
          <a:graphicData uri="http://schemas.openxmlformats.org/drawingml/2006/table">
            <a:tbl>
              <a:tblPr rtl="1"/>
              <a:tblGrid>
                <a:gridCol w="5184775">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مَن يفتخر فليفتخر بالربِّ. لأنَّه ليسَ مَن يمدح نفسه وحده هو المُختار، بل من يمدحهُ الربُّ.</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Que celui qui s'enorgueillit mette son orgueil dans le Seigneur.18 Ce n'est pas celui qui se recommande lui-même qui a fait ses preuves, mais celui que le Seigneur recommande.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he who glories, let him glory in the Lord. 18 For not he who commends himself is approved, but whom the Lord commends.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177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5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0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25280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25280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5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4850" name="Group 2"/>
          <p:cNvGraphicFramePr>
            <a:graphicFrameLocks noGrp="1"/>
          </p:cNvGraphicFramePr>
          <p:nvPr/>
        </p:nvGraphicFramePr>
        <p:xfrm>
          <a:off x="34925" y="44450"/>
          <a:ext cx="9074150" cy="60499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 </a:t>
                      </a:r>
                      <a:r>
                        <a:rPr kumimoji="0" lang="ar-SA" sz="3200" b="0" i="0" u="sng" strike="noStrike" cap="none" normalizeH="0" baseline="0">
                          <a:ln>
                            <a:noFill/>
                          </a:ln>
                          <a:solidFill>
                            <a:srgbClr val="FF9900"/>
                          </a:solidFill>
                          <a:effectLst/>
                          <a:latin typeface="Arial" charset="0"/>
                          <a:cs typeface="Arial" charset="0"/>
                        </a:rPr>
                        <a:t>بطرس الرسول الأولى </a:t>
                      </a:r>
                      <a:r>
                        <a:rPr kumimoji="0" lang="en-US"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( 4 : 1</a:t>
                      </a:r>
                      <a:r>
                        <a:rPr kumimoji="0" lang="ar-SA" sz="3200" b="0" i="0" u="sng" strike="noStrike" cap="none" normalizeH="0" baseline="0">
                          <a:ln>
                            <a:noFill/>
                          </a:ln>
                          <a:solidFill>
                            <a:srgbClr val="FF9900"/>
                          </a:solidFill>
                          <a:effectLst/>
                          <a:latin typeface="Arial" charset="0"/>
                          <a:cs typeface="Arial" charset="0"/>
                        </a:rPr>
                        <a:t> ـ </a:t>
                      </a:r>
                      <a:r>
                        <a:rPr kumimoji="0" lang="ar-EG" sz="3200" b="0" i="0" u="sng" strike="noStrike" cap="none" normalizeH="0" baseline="0">
                          <a:ln>
                            <a:noFill/>
                          </a:ln>
                          <a:solidFill>
                            <a:srgbClr val="FF9900"/>
                          </a:solidFill>
                          <a:effectLst/>
                          <a:latin typeface="Arial" charset="0"/>
                          <a:cs typeface="Arial" charset="0"/>
                        </a:rPr>
                        <a:t>11 )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بطرس الرسول فإذ قد تألَّم المسيح بالجسد عنَّا، تسلَّحوا أنتُم أيضاً بهذا المثال. فإنَّ مَن تألَّم بالجسد، كُفَّ عن الخطيَّة،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1 Pierre 4 : 1 - 11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Ainsi, puisque le Christ a souffert dans la chair, vous aussi armez-vous de la même conviction: celui qui a souffert dans la chair a rompu avec le péché,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4:1-11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Therefore, since Christ suffered for us in the flesh, arm yourselves also with the same mind, for he who has suffered in the flesh has ceased from sin,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254861" name="Rectangle 13"/>
          <p:cNvSpPr>
            <a:spLocks noGrp="1" noChangeArrowheads="1"/>
          </p:cNvSpPr>
          <p:nvPr>
            <p:ph type="ctrTitle"/>
          </p:nvPr>
        </p:nvSpPr>
        <p:spPr/>
        <p:txBody>
          <a:bodyPr/>
          <a:lstStyle/>
          <a:p>
            <a:r>
              <a:rPr lang="en-US" sz="1000"/>
              <a:t>10c</a:t>
            </a:r>
          </a:p>
        </p:txBody>
      </p:sp>
    </p:spTree>
  </p:cSld>
  <p:clrMapOvr>
    <a:masterClrMapping/>
  </p:clrMapOvr>
</p:sld>
</file>

<file path=ppt/slides/slide5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5874" name="Group 2"/>
          <p:cNvGraphicFramePr>
            <a:graphicFrameLocks noGrp="1"/>
          </p:cNvGraphicFramePr>
          <p:nvPr/>
        </p:nvGraphicFramePr>
        <p:xfrm>
          <a:off x="34925" y="44450"/>
          <a:ext cx="9074150" cy="604996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لا يعيش أيضاً الزَّمان الباقي في الجسد، لشهوات النَّاس، بل لإرادة الله.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pour vivre le temps qui lui reste à passer dans la chair non plus selon les convoitises des hommes, mais selon la volonté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that he no longer should live the rest of his time in the flesh for the lusts of men, but for the will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6898" name="Group 2"/>
          <p:cNvGraphicFramePr>
            <a:graphicFrameLocks noGrp="1"/>
          </p:cNvGraphicFramePr>
          <p:nvPr/>
        </p:nvGraphicFramePr>
        <p:xfrm>
          <a:off x="107950" y="44450"/>
          <a:ext cx="9001125" cy="5517453"/>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يكفيكم الزَّمان الذي مَضى إذ كنتم تصنعون فيه إرادة الأُمَم، وتسلكون في النجاسات والشَّهوات، وإدمان المُسكرات المتنوعة، والخلاعة، والدنس، وعبادة الأوثان المرذولة،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C'est bien assez, en effet, d'avoir accompli dans le passé la volonté des païens, en vivant dans la débauche, les convoitises, l'ivrognerie, les orgies, les beuveries et les idolâtries infâmes.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we have spent enough of our past lifetime in doing the will of the Gentiles--when we walked in lewdness, lusts, drunkenness, revelries, drinking parties, and abominable idolatries.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7922" name="Group 2"/>
          <p:cNvGraphicFramePr>
            <a:graphicFrameLocks noGrp="1"/>
          </p:cNvGraphicFramePr>
          <p:nvPr/>
        </p:nvGraphicFramePr>
        <p:xfrm>
          <a:off x="34925" y="44450"/>
          <a:ext cx="9074150" cy="576103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الأمر الذي فيه يستغربونَ أنَّكُم لستُم تركضون معهم إلى فيض عدم الصَّحة عينها، مُجدِّفينَ. الذين سوف يُعطون جواباً للذي هو على استعدادٍ أن يُدين الأحياء والأموات.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A ce propos, ils trouvent étrange que vous ne couriez plus avec eux vers la même débauche effrénée, et ils vous outragent. 5 Mais ils en rendront compte à celui qui est prêt à juger les vivants et les morts.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In regard to these, they think it strange that you do not run with them in the same flood of dissipation, speaking evil of you. 5 They will give an account to Him who is ready to judge the living and the dead.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8946" name="Group 2"/>
          <p:cNvGraphicFramePr>
            <a:graphicFrameLocks noGrp="1"/>
          </p:cNvGraphicFramePr>
          <p:nvPr/>
        </p:nvGraphicFramePr>
        <p:xfrm>
          <a:off x="34925" y="44450"/>
          <a:ext cx="9074150" cy="658774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فإنَّه لأجل هذا بُشِّرَ الموتى أيضاً، لكي يُدانوا حسب النَّاس بالجسد، ولكن ليَحيَوا حسب الله بالرُّوح. وإنَّما نهاية كلِّ شيءٍ قد اقتربت، فتعقَّلوا إذاً واسهروا في الصَّلوات.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C'est pour cela, en effet, que même aux morts la bonne nouvelle a été annoncée, afin que, jugés selon les hommes dans la chair, ils vivent selon Dieu par l'Esprit.7 La fin de toutes choses est proche. Montrez donc de la sagesse et soyez sobres afin de pouvoir prier.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this reason the gospel was preached also to those who are dead, that they might be judged according to men in the flesh, but live according to God in the spirit. 7 But the end of all things is at hand; therefore be serious and watchful in your prayers.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9970" name="Group 2"/>
          <p:cNvGraphicFramePr>
            <a:graphicFrameLocks noGrp="1"/>
          </p:cNvGraphicFramePr>
          <p:nvPr/>
        </p:nvGraphicFramePr>
        <p:xfrm>
          <a:off x="34925" y="115888"/>
          <a:ext cx="9074150" cy="5618163"/>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قبل كلِّ شيءٍ، فلتكن المحبَّة دائمةً فيكُم بعضكُم لبعضٍ، لأنَّ المحبَّة تستُر كثرةً من الخطايا. كونوا مُحبِّين ضيافة الغُرباء بعضكم لبعضٍ بلا تذمُّر.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Ayez avant tout un amour constant les uns pour les autres, car l'amour couvre une multitude de péchés. 9 Pratiquez l'hospitalité les uns envers les autres, sans murmurer.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And above all things have fervent love for one another, for love will cover a multitude of sins. 9 Be hospitable to one another without grumbling.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60994" name="Group 2"/>
          <p:cNvGraphicFramePr>
            <a:graphicFrameLocks noGrp="1"/>
          </p:cNvGraphicFramePr>
          <p:nvPr/>
        </p:nvGraphicFramePr>
        <p:xfrm>
          <a:off x="107950" y="44450"/>
          <a:ext cx="9001125" cy="5329238"/>
        </p:xfrm>
        <a:graphic>
          <a:graphicData uri="http://schemas.openxmlformats.org/drawingml/2006/table">
            <a:tbl>
              <a:tblPr rtl="1"/>
              <a:tblGrid>
                <a:gridCol w="5113337">
                  <a:extLst>
                    <a:ext uri="{9D8B030D-6E8A-4147-A177-3AD203B41FA5}">
                      <a16:colId xmlns:a16="http://schemas.microsoft.com/office/drawing/2014/main" val="20000"/>
                    </a:ext>
                  </a:extLst>
                </a:gridCol>
                <a:gridCol w="38877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وليخدم كلُّ واحدٍ الآخرين بما نال من المواهب بعضكم بعضاً، كوكلاء صالحين على نعمة الله المتنوِّعة. مَن يتكلَّم فكأقوال الله.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Mettez-vous, chacun selon le don qu'il a reçu, au service les uns des autres, comme de bons administrateurs de la grâce de Dieu, variée en ses effets. 11 Si quelqu'un parle, que ce soit pour transmettre les paroles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As each one has received a gift, minister it to one another, as good stewards of the manifold grace of God. 11 If anyone speaks, let him speak as the oracles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62018" name="Group 2"/>
          <p:cNvGraphicFramePr>
            <a:graphicFrameLocks noGrp="1"/>
          </p:cNvGraphicFramePr>
          <p:nvPr/>
        </p:nvGraphicFramePr>
        <p:xfrm>
          <a:off x="34925" y="115888"/>
          <a:ext cx="9074150" cy="531641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يخدم فكأنَّه من قوَّةٍ يُهيئها الله، لكي يتمجَّد الله في كلِّ شيءٍ بيسوع المسيح، الذي له المجد والسُّلطان إلى أبدِ الآبدينَ. آمين.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 quelqu'un assure le service, que ce soit avec la force que Dieu accorde, afin que par Jésus Christ Dieu soit totalement glorifié, lui à qui appartiennent gloire et domination pour les siècles des siècles, Amen.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anyone ministers, let him do it as with the ability which God supplies, that in all things God may be glorified through Jesus Christ, to whom belong the glory and the dominion forever and ever. Amen.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4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7017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406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26406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26406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26406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5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66114" name="Group 2"/>
          <p:cNvGraphicFramePr>
            <a:graphicFrameLocks noGrp="1"/>
          </p:cNvGraphicFramePr>
          <p:nvPr/>
        </p:nvGraphicFramePr>
        <p:xfrm>
          <a:off x="34925" y="44450"/>
          <a:ext cx="9074150" cy="61944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0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000" b="0" i="0" u="sng" strike="noStrike" cap="none" normalizeH="0" baseline="0">
                          <a:ln>
                            <a:noFill/>
                          </a:ln>
                          <a:solidFill>
                            <a:srgbClr val="FF9900"/>
                          </a:solidFill>
                          <a:effectLst/>
                          <a:latin typeface="Arial" charset="0"/>
                          <a:cs typeface="Arial" charset="0"/>
                        </a:rPr>
                        <a:t>12:25-13:12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ورجع برنابا وشاول من أورشليم بعدما كمَّلا الخدمة، وأخذا معهما يوحنَّا أيضاً المُلقَّب مرقس.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12:25-13:12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Quant à Barnabas et Saul, ils repartirent, une fois assuré leur service en faveur de Jérusalem; ils emmenaient avec eux Jean, surnommé Marc.</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12:25-13:12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Barnabas and Saul returned from Jerusalem when they had fulfilled their ministry, and they also took with them John whose surname was Mark.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266125" name="Rectangle 13"/>
          <p:cNvSpPr>
            <a:spLocks noGrp="1" noChangeArrowheads="1"/>
          </p:cNvSpPr>
          <p:nvPr>
            <p:ph type="ctrTitle"/>
          </p:nvPr>
        </p:nvSpPr>
        <p:spPr/>
        <p:txBody>
          <a:bodyPr/>
          <a:lstStyle/>
          <a:p>
            <a:r>
              <a:rPr lang="en-US" sz="1000"/>
              <a:t>10a</a:t>
            </a:r>
          </a:p>
        </p:txBody>
      </p:sp>
    </p:spTree>
  </p:cSld>
  <p:clrMapOvr>
    <a:masterClrMapping/>
  </p:clrMapOvr>
</p:sld>
</file>

<file path=ppt/slides/slide5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67138" name="Group 2"/>
          <p:cNvGraphicFramePr>
            <a:graphicFrameLocks noGrp="1"/>
          </p:cNvGraphicFramePr>
          <p:nvPr/>
        </p:nvGraphicFramePr>
        <p:xfrm>
          <a:off x="34925" y="115888"/>
          <a:ext cx="9074150" cy="6267451"/>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في كنيسة أنطاكية أنبياء ومعلِّمون: برنابا، وسمعان الذي يُدعَى نيجر، ولوقيوس القيروانيُّ، ومناين الذي تربَّى مع هيرودس رئيس الرُّبع، وشاول.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1Il y avait à Antioche, dans l'Église du lieu, des prophètes et des hommes chargés de l'enseignement. Barnabas, Syméon, Manaen compagnon d'enfance d'Hérode le tétrarque, et Saul.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in the church that was at Antioch there were certain prophets and teachers: Barnabas, Simeon who was called Niger, Lucius of Cyrene, Manaen who had been brought up with Herod the tetrarch, and Saul.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68162" name="Group 2"/>
          <p:cNvGraphicFramePr>
            <a:graphicFrameLocks noGrp="1"/>
          </p:cNvGraphicFramePr>
          <p:nvPr/>
        </p:nvGraphicFramePr>
        <p:xfrm>
          <a:off x="34925" y="115888"/>
          <a:ext cx="9074150" cy="60895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وبينما هم يخدمون الربَّ ويصومون، قال الرُّوح القدس: " افرزوا لي برنابا وشاول للعمل الذي قد دعوتهما إليه ". حينئذٍ صاموا وصلُّوا ووضعوا عليهما الأيادي ثُمَّ أطلقوهما.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Un jour qu'ils célébraient le culte du Seigneur et jeûnaient, l'Esprit Saint dit: "Réservez-moi donc Barnabas et Saul pour l'oeuvre à laquelle je les destine. 3 Alors, après avoir jeûné et prié, et leur avoir imposé les mains, ils leur donnèrent congé.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As they ministered to the Lord and fasted, the Holy Spirit said, Now separate to Me Barnabas and Saul for the work to which I have called them. 3 Then, having fasted and prayed, and laid hands on them, they sent them away.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69186" name="Group 2"/>
          <p:cNvGraphicFramePr>
            <a:graphicFrameLocks noGrp="1"/>
          </p:cNvGraphicFramePr>
          <p:nvPr/>
        </p:nvGraphicFramePr>
        <p:xfrm>
          <a:off x="34925" y="115888"/>
          <a:ext cx="9074150" cy="6516308"/>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فهذان إذ أُرسِلا من الرُّوح القدس انحدرا إلى سلوكية، ومن هناك سافرا في البحر إلى قبرس. ولمَّا وصلا إلى سلامينا ناديا بكلمة الله في مجامع اليهود. وكانا معهما يوحنَّا خادماً.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Se trouvant ainsi envoyés en mission par le Saint Esprit, Barnabas et Saul descendirent à Séleucie, d'où ils firent voile vers Chypre. 5 Arrivés à Salamine, ils annonçaient la parole de Dieu dans les synagogues des Juifs. Il y avait également Jean, leur auxiliaire.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So, being sent out by the Holy Spirit, they went down to Seleucia, and from there they sailed to Cyprus. 5 And when they arrived in Salamis, they preached the word of God in the synagogues of the Jews. They also had John as their assistant.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70210" name="Group 2"/>
          <p:cNvGraphicFramePr>
            <a:graphicFrameLocks noGrp="1"/>
          </p:cNvGraphicFramePr>
          <p:nvPr/>
        </p:nvGraphicFramePr>
        <p:xfrm>
          <a:off x="34925" y="44450"/>
          <a:ext cx="9074150" cy="684708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95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اجتازا الجزيرة كلها إلى بافوس، وجدا رجلاً سـاحراً نبيَّاً كـذَّاباً يهوديَّــاً اســمه باريشوع، هذا كان مع الوالي سرجيوس بولـس، وهو رجلٌ فهيمٌ. فهذا دعا برنابا وشاول والتمس أن يسمع كلمة الله.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Après avoir traversé toute l'île jusqu'à Paphos, ils rencontrèrent là un magicien, soi-disant prophète: c'était un Juif, du nom de Bar-Jésus, 7 qui appartenait à l'entourage du proconsul Sergius Paulus, un homme intelligent. Celui-ci invita Barnabas et Saul et manifesta le désir d'entendre la parole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Now when they had gone through the island to Paphos, they found a certain sorcerer, a false prophet, a Jew whose name was Bar-Jesus, 7 who was with the proconsul, Sergius Paulus, an intelligent man. This man called for Barnabas and Saul and sought to hear the word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71234" name="Group 2"/>
          <p:cNvGraphicFramePr>
            <a:graphicFrameLocks noGrp="1"/>
          </p:cNvGraphicFramePr>
          <p:nvPr/>
        </p:nvGraphicFramePr>
        <p:xfrm>
          <a:off x="34925" y="115888"/>
          <a:ext cx="9074150" cy="619283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فقاوَمهما عليمٌ السَّاحر، لأن هكذا يُترجَم اسمه، طالباً أن يُفسِد الوالي عن الإيمان. وأمَّا شاول، الذي هو بولس أيضاً، فامتلأ من الرُّوح القدس</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Mais Elymas, le magicien - car c'est ainsi que se traduit son nom - s'opposait à eux et cherchait à détourner de la foi le proconsul. 9 Alors Saul, ou plutôt Paul, rempli d'Esprit Saint, fixa son regard sur lui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Elymas the sorcerer (for so his name is translated) withstood them, seeking to turn the proconsul away from the faith. 9 Then Saul, who also is called Paul, filled with the Holy Spirit, looked intently at him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72258" name="Group 2"/>
          <p:cNvGraphicFramePr>
            <a:graphicFrameLocks noGrp="1"/>
          </p:cNvGraphicFramePr>
          <p:nvPr/>
        </p:nvGraphicFramePr>
        <p:xfrm>
          <a:off x="34925" y="115888"/>
          <a:ext cx="9074150" cy="679856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 أيُّها المُمتلئُ من كـلِّ غشٍّ وكـلِّ خبثٍ! يا ابن إبليـس! يا عـدوَّ كلِّ برٍّ! ألاَّ تـزال تُفسِد سُبل الربِّ المُستقيمة؟ فالآن هوذا يد الربِّ تأتي عليكَ، فتكون أعمى لا تُبصر الشَّمس إلى حينٍ ".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lui dit: "Toi qui es pétri de ruse et de manigances, fils du diable, ennemi juré de la justice, ne vas-tu pas cesser de fausser la rectitude des voies du Seigneur? 11Voici, du reste, que la main du Seigneur est sur toi: tu vas être aveugle et, jusqu'à nouvel ordre, tu ne verras même plus le soleil.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said, O full of all deceit and all fraud, you son of the devil, you enemy of all righteousness, will you not cease perverting the straight ways of the Lord? 11 And now, indeed, the hand of the Lord is upon you, and you shall be blind, not seeing the sun for a time.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73282" name="Group 2"/>
          <p:cNvGraphicFramePr>
            <a:graphicFrameLocks noGrp="1"/>
          </p:cNvGraphicFramePr>
          <p:nvPr/>
        </p:nvGraphicFramePr>
        <p:xfrm>
          <a:off x="34925" y="115888"/>
          <a:ext cx="9074150" cy="6553201"/>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ففي الحال وقع عليه ضبابٌ وظلمةٌ، وكان يَدورُ مُلتمِساً مَن يقوده بيده. فالوالي حينئذٍ لمَّا رأى، آمن وتعجب مِن تعليم الربِّ.</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 l'instant même, l'obscurité et les ténèbres l'envahirent, et il tournait en rond à la recherche d'un guide.12 Quand il eut vu ce qui se passait, le proconsul devint croyant; car la doctrine du Seigneur l'avait vivement impressionné.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immediately a dark mist fell on him, and he went around seeking someone to lead him by the hand. 12 Then the proconsul believed, when he saw what had been done, being astonished at the teaching of the Lord.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430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5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5330"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635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5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77378" name="Group 2"/>
          <p:cNvGraphicFramePr>
            <a:graphicFrameLocks noGrp="1"/>
          </p:cNvGraphicFramePr>
          <p:nvPr/>
        </p:nvGraphicFramePr>
        <p:xfrm>
          <a:off x="34925" y="44450"/>
          <a:ext cx="9074150" cy="6112257"/>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a:t>
                      </a:r>
                      <a:r>
                        <a:rPr kumimoji="0" lang="ar-EG" sz="2800" b="1"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Times New Roman" pitchFamily="18" charset="0"/>
                        </a:rPr>
                        <a:t>97:11-12</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نُورٌ أشرق للصدِّيقينَ. وفرحٌ للمُستقيمينَ بقلبهِم. افرحوا أيُّها الصِّدِّيقونَ بالربِّ. واعترفوا لذِكر قُدسِهِ.	</a:t>
                      </a:r>
                      <a:r>
                        <a:rPr kumimoji="0" lang="ar-SA" sz="32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Pour le juste une lumière est semée; Et c'est une joie pour les coeurs droits.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Justes, réjouissez-vous à cause du Seigneur, célébrez-le en évoquant sa sainteté,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Light is sown for the righteous, And gladness for the upright in heart.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Rejoice in the Lord, you righteous, And give thanks at the remembrance of His holy name.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277389" name="Rectangle 13"/>
          <p:cNvSpPr>
            <a:spLocks noGrp="1" noChangeArrowheads="1"/>
          </p:cNvSpPr>
          <p:nvPr>
            <p:ph type="ctrTitle"/>
          </p:nvPr>
        </p:nvSpPr>
        <p:spPr/>
        <p:txBody>
          <a:bodyPr/>
          <a:lstStyle/>
          <a:p>
            <a:r>
              <a:rPr lang="en-US" sz="1000" dirty="0"/>
              <a:t>10pg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78402" name="Group 2"/>
          <p:cNvGraphicFramePr>
            <a:graphicFrameLocks noGrp="1"/>
          </p:cNvGraphicFramePr>
          <p:nvPr/>
        </p:nvGraphicFramePr>
        <p:xfrm>
          <a:off x="34925" y="44450"/>
          <a:ext cx="9074150" cy="6673089"/>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11:53-12:12</a:t>
                      </a:r>
                      <a:endParaRPr kumimoji="0" lang="ar-EG"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يقول هذا ابتدأَ الكتبةُ والفرِّيسيُّونَ يَنظرونَ رَدِياً، ويكلِّمونهُ في أمورٍ كثيرةٍ، ويَمكُرونَ لِيَصطادوهُ بكلمةٍ مِن فمهِ.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Luc 11:53-12:12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53 </a:t>
                      </a:r>
                      <a:r>
                        <a:rPr kumimoji="0" lang="fr-FR" sz="2800" b="0" i="0" u="none" strike="noStrike" cap="none" normalizeH="0" baseline="0">
                          <a:ln>
                            <a:noFill/>
                          </a:ln>
                          <a:solidFill>
                            <a:schemeClr val="bg1"/>
                          </a:solidFill>
                          <a:effectLst/>
                          <a:latin typeface="Arial" charset="0"/>
                          <a:cs typeface="Arial" charset="0"/>
                        </a:rPr>
                        <a:t>Quand il fut sorti de là, les scribes et les Pharisiens se mirent à s'acharner contre lui et à lui arracher des réponses sur quantité de sujets,54 lui tendant des pièges pour s'emparer d'un de ses propos.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Luke 11:53-12:12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53 And as He said these things to them, the scribes and the Pharisees began to assail Him vehemently, and to cross-examine Him about many things, 54 lying in wait for Him, and seeking to catch Him in something He might say, that they might accuse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278413" name="Rectangle 13"/>
          <p:cNvSpPr>
            <a:spLocks noGrp="1" noChangeArrowheads="1"/>
          </p:cNvSpPr>
          <p:nvPr>
            <p:ph type="ctrTitle"/>
          </p:nvPr>
        </p:nvSpPr>
        <p:spPr/>
        <p:txBody>
          <a:bodyPr/>
          <a:lstStyle/>
          <a:p>
            <a:r>
              <a:rPr lang="en-US" sz="1000" dirty="0"/>
              <a:t>10g</a:t>
            </a:r>
          </a:p>
        </p:txBody>
      </p:sp>
    </p:spTree>
  </p:cSld>
  <p:clrMapOvr>
    <a:masterClrMapping/>
  </p:clrMapOvr>
</p:sld>
</file>

<file path=ppt/slides/slide5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79426" name="Group 2"/>
          <p:cNvGraphicFramePr>
            <a:graphicFrameLocks noGrp="1"/>
          </p:cNvGraphicFramePr>
          <p:nvPr/>
        </p:nvGraphicFramePr>
        <p:xfrm>
          <a:off x="34925" y="44450"/>
          <a:ext cx="9074150" cy="6194426"/>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وفى أثناءَ ذلِكَ إذ اجتمعَ رَبَواتٌ كثيرةٌ، حتَّى داسَ بعضُهُم بعضاً، ابتدأَ يسوعُ يقولُ لتلاميذِهِ: " أولاً تَحرَّزوا لأنفسِكُم مِن خميرِ الفرِّيسيِّينَ الذي هو رياؤهُم،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Là-dessus, comme la foule était assemblée par milliers, au point qu'on s'écrasait, il commença par dire à ses disciples: "Avant tout, gardez-vous du levain des Pharisiens, la fausseté.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12:1 In the meantime, when an innumerable multitude of people had gathered together, so that they trampled one another, He began to say to His disciples first of all, Beware of the leaven of the Pharisees, which is hypocrisy.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80450" name="Group 2"/>
          <p:cNvGraphicFramePr>
            <a:graphicFrameLocks noGrp="1"/>
          </p:cNvGraphicFramePr>
          <p:nvPr/>
        </p:nvGraphicFramePr>
        <p:xfrm>
          <a:off x="107950" y="188913"/>
          <a:ext cx="9001125" cy="6344160"/>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فليسَ شئٌ مكتومٌ إلاَّ وسيظهَرُ، ولا خفيٌ إلاَّ وسيُعلَمُ. والَّذى تقولونهُ في الظُّلمةِ سيُسمعُ في النُّورِ، وما قلتموهُ في الأذنِ في المَخادع يُنادَى به على السُّطوح.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Rien n'est voilé qui ne sera dévoilé, rien n'est secret qui ne sera connu. 3 Parce que tout ce que vous avez dit dans l'ombre sera entendu au grand jour; et ce que vous avez dit à l'oreille dans la cave sera proclamé sur les terrasses.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For there is nothing covered that will not be revealed, nor hidden that will not be known. 3 Therefore whatever you have spoken in the dark will be heard in the light, and what you have spoken in the ear in inner rooms will be proclaimed on the housetops.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81474" name="Group 2"/>
          <p:cNvGraphicFramePr>
            <a:graphicFrameLocks noGrp="1"/>
          </p:cNvGraphicFramePr>
          <p:nvPr/>
        </p:nvGraphicFramePr>
        <p:xfrm>
          <a:off x="34925" y="44450"/>
          <a:ext cx="9074150" cy="6904992"/>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أقولُ لكُم يا أصدقائي: لا تخَافُوا مِنَ الَّذينَ يَقتلُونَ جَسَدَكُم، وبعد ذلِكَ ليسَ لهُم أنْ يَفعلوا شيئاً أكثرَ. بَـل أُعلِمكُم مِمَّنْ تخافُونَ: خَافُوا مِنَ الذي بعدما يَقتُلُ، لهُ سلطانٌ أنْ يُلِقِيَ في جَهنَّمَ. نَعَم أقولُ لكُم: مِنْ هَذا خَافُوا‍.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Je vous le dis à vous, mes amis: Ne craignez pas ceux qui tuent le corps et qui, après cela, ne peuvent rien faire de plus. 5 Je vais vous montrer qui vous devez craindre: craignez celui qui, après avoir tué, a le pouvoir de jeter dans la géhenne. Oui, je vous le déclare, c'est celui-là que vous devez craindre.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I say to you, My friends, do not be afraid of those who kill the body, and after that have no more that they can do. 5 But I will show you whom you should fear: Fear Him who, after He has killed, has power to cast into hell; yes, I say to you, fear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82498" name="Group 2"/>
          <p:cNvGraphicFramePr>
            <a:graphicFrameLocks noGrp="1"/>
          </p:cNvGraphicFramePr>
          <p:nvPr/>
        </p:nvGraphicFramePr>
        <p:xfrm>
          <a:off x="34925" y="44450"/>
          <a:ext cx="9001125" cy="6049963"/>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أَلَيسَتْ خَمسَةُ عصافيرَ تُباعُ بِفَلْسَيْنِ، وواحدٌ مِنها لا يُنسَى قُدَّام اللهِ؟ بَل شُعورُ رؤوسِكُم أيضاً جميعُها مُحصاةٌ. فلا تَخافُوا الآنَ. أنتُم أفضَلُ مِنْ عَصافيرَ كثيرةٍ.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Est-ce que l'on ne vend pas cinq moineaux pour deux sous? Pourtant pas un d'entre eux n'est oublié de Dieu. 7 Bien plus, même vos cheveux sont tous comptés. Soyez sans crainte, vous valez mieux que tous les moineaux.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Are not five sparrows sold for two copper coins? And not one of them is forgotten before God. 7 But the very hairs of your head are all numbered. Do not fear therefore; you are of more value than many sparrows.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83522" name="Group 2"/>
          <p:cNvGraphicFramePr>
            <a:graphicFrameLocks noGrp="1"/>
          </p:cNvGraphicFramePr>
          <p:nvPr/>
        </p:nvGraphicFramePr>
        <p:xfrm>
          <a:off x="34925" y="44450"/>
          <a:ext cx="9074150" cy="6390832"/>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وأقولُ لكُم: إنَّ كُلَّ مَنْ يَعترفُ بي قُدَّامَ النَّاسِ، يَعترفُ بهِ ابنُ الإنسانِ أيضاً قُدَّامَ مَلائِكةِ اللهِ. ومَنْ أَنكَرَني قُدَّامَ النَّاسِ، يُنكَرُ قُدَّامَ مَلائِكةِ اللهِ.</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Je vous le dis: quiconque se déclarera pour moi devant les hommes, le Fils de l'homme aussi se déclarera pour lui devant les anges de Dieu; mais celui qui m'aura renié par devant les hommes sera renié par devant les anges de Dieu.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Also I say to you, whoever confesses Me before men, him the Son of Man also will confess before the angels of God. 9 But he who denies Me before men will be denied before the angels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84546" name="Group 2"/>
          <p:cNvGraphicFramePr>
            <a:graphicFrameLocks noGrp="1"/>
          </p:cNvGraphicFramePr>
          <p:nvPr/>
        </p:nvGraphicFramePr>
        <p:xfrm>
          <a:off x="34925" y="44450"/>
          <a:ext cx="9074150" cy="61944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وكُلُّ مَنْ يقول كلمةً على ابنِ الإنسانِ يُغفَرُ لهُ، وأمَّا مَنْ يُجدِّف على الرُّوح القُدسِ فلن يُغفَرُ لهُ.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quiconque dira une parole contre le Fils de l'homme, cela lui sera pardonné; mais qui aura blasphémé contre le Saint Esprit, cela ne lui sera pas pardonné.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anyone who speaks a word against the Son of Man, it will be forgiven him; but to him who blasphemes against the Holy Spirit, it will not be forgiven.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85570" name="Group 2"/>
          <p:cNvGraphicFramePr>
            <a:graphicFrameLocks noGrp="1"/>
          </p:cNvGraphicFramePr>
          <p:nvPr/>
        </p:nvGraphicFramePr>
        <p:xfrm>
          <a:off x="34925" y="44450"/>
          <a:ext cx="9074150" cy="6356352"/>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قدَّمُوكُم إلى المجامِع والرُّؤساءِ والسَّلاطِينِ فلا تَهتمُّوا كيفَ أو بِمَا تُجِيبونَ أو بِمَا تَقولونَ، لأنَّ الرُّوحَ القُدُسَ يُعلِّمُكُم في تِلكَ السَّاعةِ مَا يَجِبُ أنْ تَقولوهُ.</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Lorsqu'on vous amènera devant les synagogues, les chefs et les autorités, ne vous inquiétez pas de savoir comment vous défendre et que dire.12 Car le Saint Esprit vous enseignera à l'heure même ce qu'il faut dire.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when they bring you to the synagogues and magistrates and authorities, do not worry about how or what you should answer, or what you should say. 12 For the Holy Spirit will teach you in that very hour what you ought to say.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690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77922" name="Group 2"/>
          <p:cNvGraphicFramePr>
            <a:graphicFrameLocks noGrp="1"/>
          </p:cNvGraphicFramePr>
          <p:nvPr/>
        </p:nvGraphicFramePr>
        <p:xfrm>
          <a:off x="468313" y="692150"/>
          <a:ext cx="8137525" cy="5980176"/>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600" b="0" i="0" u="none" strike="noStrike" cap="none" normalizeH="0" baseline="0">
                          <a:ln>
                            <a:noFill/>
                          </a:ln>
                          <a:solidFill>
                            <a:srgbClr val="FF9900"/>
                          </a:solidFill>
                          <a:effectLst/>
                          <a:latin typeface="Arial" charset="0"/>
                          <a:cs typeface="Arial" charset="0"/>
                        </a:rPr>
                        <a:t>Eleventh day of The Month of Babah</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(Third day of Abib)</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4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800" b="0" i="0" u="none" strike="noStrike" cap="none" normalizeH="0" baseline="0">
                          <a:ln>
                            <a:noFill/>
                          </a:ln>
                          <a:solidFill>
                            <a:srgbClr val="FF9900"/>
                          </a:solidFill>
                          <a:effectLst/>
                          <a:latin typeface="Arial" charset="0"/>
                          <a:cs typeface="Arial" charset="0"/>
                        </a:rPr>
                        <a:t>اليوم الحادى عشر</a:t>
                      </a:r>
                      <a:r>
                        <a:rPr kumimoji="0" lang="ar-KW" sz="4800" b="0" i="0" u="none" strike="noStrike" cap="none" normalizeH="0" baseline="0">
                          <a:ln>
                            <a:noFill/>
                          </a:ln>
                          <a:solidFill>
                            <a:srgbClr val="FF9900"/>
                          </a:solidFill>
                          <a:effectLst/>
                          <a:latin typeface="Arial" charset="0"/>
                          <a:cs typeface="Arial" charset="0"/>
                        </a:rPr>
                        <a:t> من</a:t>
                      </a:r>
                      <a:r>
                        <a:rPr kumimoji="0" lang="ar-EG" sz="4800" b="0" i="0" u="none" strike="noStrike" cap="none" normalizeH="0" baseline="0">
                          <a:ln>
                            <a:noFill/>
                          </a:ln>
                          <a:solidFill>
                            <a:srgbClr val="FF9900"/>
                          </a:solidFill>
                          <a:effectLst/>
                          <a:latin typeface="Arial" charset="0"/>
                          <a:cs typeface="Arial" charset="0"/>
                        </a:rPr>
                        <a:t> </a:t>
                      </a:r>
                      <a:r>
                        <a:rPr kumimoji="0" lang="ar-KW" sz="4800" b="0" i="0" u="none" strike="noStrike" cap="none" normalizeH="0" baseline="0">
                          <a:ln>
                            <a:noFill/>
                          </a:ln>
                          <a:solidFill>
                            <a:srgbClr val="FF9900"/>
                          </a:solidFill>
                          <a:effectLst/>
                          <a:latin typeface="Arial" charset="0"/>
                          <a:cs typeface="Arial" charset="0"/>
                        </a:rPr>
                        <a:t>شهر </a:t>
                      </a:r>
                      <a:r>
                        <a:rPr kumimoji="0" lang="ar-EG" sz="4800" b="0" i="0" u="none" strike="noStrike" cap="none" normalizeH="0" baseline="0">
                          <a:ln>
                            <a:noFill/>
                          </a:ln>
                          <a:solidFill>
                            <a:srgbClr val="FF9900"/>
                          </a:solidFill>
                          <a:effectLst/>
                          <a:latin typeface="Arial" charset="0"/>
                          <a:cs typeface="Arial" charset="0"/>
                        </a:rPr>
                        <a:t>بابه</a:t>
                      </a:r>
                      <a:endParaRPr kumimoji="0" lang="ar-EG" sz="6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a:t>
                      </a:r>
                      <a:r>
                        <a:rPr kumimoji="0" lang="ar-EG" sz="3200" b="0" i="0" u="none" strike="noStrike" cap="none" normalizeH="0" baseline="0">
                          <a:ln>
                            <a:noFill/>
                          </a:ln>
                          <a:solidFill>
                            <a:srgbClr val="FF9900"/>
                          </a:solidFill>
                          <a:effectLst/>
                          <a:latin typeface="Arial" charset="0"/>
                          <a:cs typeface="Arial" charset="0"/>
                        </a:rPr>
                        <a:t>اليوم الثالث</a:t>
                      </a:r>
                      <a:r>
                        <a:rPr kumimoji="0" lang="ar-KW" sz="3200" b="0" i="0" u="none" strike="noStrike" cap="none" normalizeH="0" baseline="0">
                          <a:ln>
                            <a:noFill/>
                          </a:ln>
                          <a:solidFill>
                            <a:srgbClr val="FF9900"/>
                          </a:solidFill>
                          <a:effectLst/>
                          <a:latin typeface="Arial" charset="0"/>
                          <a:cs typeface="Arial" charset="0"/>
                        </a:rPr>
                        <a:t> من</a:t>
                      </a:r>
                      <a:r>
                        <a:rPr kumimoji="0" lang="ar-EG" sz="3200" b="0" i="0" u="none" strike="noStrike" cap="none" normalizeH="0" baseline="0">
                          <a:ln>
                            <a:noFill/>
                          </a:ln>
                          <a:solidFill>
                            <a:srgbClr val="FF9900"/>
                          </a:solidFill>
                          <a:effectLst/>
                          <a:latin typeface="Arial" charset="0"/>
                          <a:cs typeface="Arial" charset="0"/>
                        </a:rPr>
                        <a:t> </a:t>
                      </a:r>
                      <a:r>
                        <a:rPr kumimoji="0" lang="ar-KW" sz="3200" b="0" i="0" u="none" strike="noStrike" cap="none" normalizeH="0" baseline="0">
                          <a:ln>
                            <a:noFill/>
                          </a:ln>
                          <a:solidFill>
                            <a:srgbClr val="FF9900"/>
                          </a:solidFill>
                          <a:effectLst/>
                          <a:latin typeface="Arial" charset="0"/>
                          <a:cs typeface="Arial" charset="0"/>
                        </a:rPr>
                        <a:t>شهر </a:t>
                      </a:r>
                      <a:r>
                        <a:rPr kumimoji="0" lang="ar-EG" sz="3200" b="0" i="0" u="none" strike="noStrike" cap="none" normalizeH="0" baseline="0">
                          <a:ln>
                            <a:noFill/>
                          </a:ln>
                          <a:solidFill>
                            <a:srgbClr val="FF9900"/>
                          </a:solidFill>
                          <a:effectLst/>
                          <a:latin typeface="Arial" charset="0"/>
                          <a:cs typeface="Arial" charset="0"/>
                        </a:rPr>
                        <a:t>أبيب</a:t>
                      </a:r>
                      <a:r>
                        <a:rPr kumimoji="0" lang="en-US" sz="3200" b="0" i="0" u="none" strike="noStrike" cap="none" normalizeH="0" baseline="0">
                          <a:ln>
                            <a:noFill/>
                          </a:ln>
                          <a:solidFill>
                            <a:srgbClr val="FF9900"/>
                          </a:solidFill>
                          <a:effectLst/>
                          <a:latin typeface="Arial" charset="0"/>
                          <a:cs typeface="Arial" charset="0"/>
                        </a:rPr>
                        <a:t>(</a:t>
                      </a:r>
                      <a:endParaRPr kumimoji="0" lang="ar-EG" sz="32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600" b="0" i="0" u="none" strike="noStrike" cap="none" normalizeH="0" baseline="0">
                          <a:ln>
                            <a:noFill/>
                          </a:ln>
                          <a:solidFill>
                            <a:srgbClr val="FF9900"/>
                          </a:solidFill>
                          <a:effectLst/>
                          <a:latin typeface="Arial" charset="0"/>
                          <a:cs typeface="Arial" charset="0"/>
                        </a:rPr>
                        <a:t>Onzième jour du mois de </a:t>
                      </a:r>
                      <a:r>
                        <a:rPr kumimoji="0" lang="en-US" sz="3600" b="0" i="0" u="none" strike="noStrike" cap="none" normalizeH="0" baseline="0">
                          <a:ln>
                            <a:noFill/>
                          </a:ln>
                          <a:solidFill>
                            <a:srgbClr val="FF9900"/>
                          </a:solidFill>
                          <a:effectLst/>
                          <a:latin typeface="Arial" charset="0"/>
                          <a:cs typeface="Arial" charset="0"/>
                        </a:rPr>
                        <a:t>Babah</a:t>
                      </a:r>
                      <a:endParaRPr kumimoji="0" lang="ar-EG" sz="36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rgbClr val="FF9900"/>
                          </a:solidFill>
                          <a:effectLst/>
                          <a:latin typeface="Arial" charset="0"/>
                          <a:cs typeface="Arial" charset="0"/>
                        </a:rPr>
                        <a:t>( Troisième jour du mois de </a:t>
                      </a:r>
                      <a:r>
                        <a:rPr kumimoji="0" lang="en-US" sz="2800" b="0" i="0" u="none" strike="noStrike" cap="none" normalizeH="0" baseline="0">
                          <a:ln>
                            <a:noFill/>
                          </a:ln>
                          <a:solidFill>
                            <a:srgbClr val="FF9900"/>
                          </a:solidFill>
                          <a:effectLst/>
                          <a:latin typeface="Arial" charset="0"/>
                          <a:cs typeface="Arial" charset="0"/>
                        </a:rPr>
                        <a:t>Abib)</a:t>
                      </a:r>
                      <a:endParaRPr kumimoji="0" lang="fr-CA" sz="28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5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894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97894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5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88653" name="Group 13"/>
          <p:cNvGraphicFramePr>
            <a:graphicFrameLocks noGrp="1"/>
          </p:cNvGraphicFramePr>
          <p:nvPr/>
        </p:nvGraphicFramePr>
        <p:xfrm>
          <a:off x="34925" y="44450"/>
          <a:ext cx="9001125" cy="6194426"/>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Times New Roman" pitchFamily="18" charset="0"/>
                        </a:rPr>
                        <a:t>110:4,7</a:t>
                      </a:r>
                      <a:endParaRPr kumimoji="0" lang="fr-FR"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اقسم الرب ولن يندم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انت كاهن الى الابد على رتبة ملكي صادق.</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يرفع الراس</a:t>
                      </a:r>
                      <a:r>
                        <a:rPr kumimoji="0" lang="en-C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Le Seigneur l'a juré, il ne s'en repentira pas, Tu es prêtre pour toujours, à la manière de Melkisédeq.</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Aussi relève-t-il la tête,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has sworn and will not relent, You are a priest forever according to the order of Melchizedek.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Therefore He shall lift up the head.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288654" name="Rectangle 14"/>
          <p:cNvSpPr>
            <a:spLocks noGrp="1" noChangeArrowheads="1"/>
          </p:cNvSpPr>
          <p:nvPr>
            <p:ph type="ctrTitle"/>
          </p:nvPr>
        </p:nvSpPr>
        <p:spPr/>
        <p:txBody>
          <a:bodyPr/>
          <a:lstStyle/>
          <a:p>
            <a:r>
              <a:rPr lang="en-US" sz="1000" dirty="0"/>
              <a:t>11pv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89666" name="Group 2"/>
          <p:cNvGraphicFramePr>
            <a:graphicFrameLocks noGrp="1"/>
          </p:cNvGraphicFramePr>
          <p:nvPr/>
        </p:nvGraphicFramePr>
        <p:xfrm>
          <a:off x="34925" y="44450"/>
          <a:ext cx="9074150" cy="673608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 </a:t>
                      </a:r>
                      <a:r>
                        <a:rPr kumimoji="0" lang="fr-FR" sz="3200" b="0" i="0" u="sng" strike="noStrike" cap="none" normalizeH="0" baseline="0">
                          <a:ln>
                            <a:noFill/>
                          </a:ln>
                          <a:solidFill>
                            <a:srgbClr val="FF9933"/>
                          </a:solidFill>
                          <a:effectLst/>
                          <a:latin typeface="Arial" charset="0"/>
                          <a:cs typeface="Times New Roman" pitchFamily="18" charset="0"/>
                        </a:rPr>
                        <a:t>16 : 13 - 19</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جاء يسوع الى نواحي قيصرية فيلبس سأل تلاميذه قائلا من يقول الناس اني انا ابن الانسان. فقالوا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قوم يوحنا المعمدان.وآخرون ايليا.وآخرون ارميا او واحد من الانبياء.</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545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Matthieu 16 : 13 - 19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Arrivé dans la région de Césarée de Philippe, Jésus interrogeait ses disciples: "Au dire des hommes, qui est le Fils de l'homme? 14 Ils dirent: "Pour les uns, Jean le Baptiste; pour d'autres, Élie; pour d'autres encore, Jérémie ou l'un  des prophètes.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16:13-19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13 When Jesus came into the region of Caesarea Philippi, He asked His disciples, saying, Who do men say that I, the Son of Man, am?'' 14 So they said, Some say John the Baptist, some Elijah, and others Jeremiah or one of the prophets.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289677" name="Rectangle 13"/>
          <p:cNvSpPr>
            <a:spLocks noGrp="1" noChangeArrowheads="1"/>
          </p:cNvSpPr>
          <p:nvPr>
            <p:ph type="ctrTitle"/>
          </p:nvPr>
        </p:nvSpPr>
        <p:spPr/>
        <p:txBody>
          <a:bodyPr/>
          <a:lstStyle/>
          <a:p>
            <a:r>
              <a:rPr lang="en-US" sz="1000" dirty="0"/>
              <a:t>11v</a:t>
            </a:r>
          </a:p>
        </p:txBody>
      </p:sp>
    </p:spTree>
  </p:cSld>
  <p:clrMapOvr>
    <a:masterClrMapping/>
  </p:clrMapOvr>
</p:sld>
</file>

<file path=ppt/slides/slide5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0690" name="Group 2"/>
          <p:cNvGraphicFramePr>
            <a:graphicFrameLocks noGrp="1"/>
          </p:cNvGraphicFramePr>
          <p:nvPr/>
        </p:nvGraphicFramePr>
        <p:xfrm>
          <a:off x="34925" y="115888"/>
          <a:ext cx="9074150" cy="71932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وانتم من تقولون اني انا.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فاجاب سمعان بطرس وقال انت هو المسيح ابن الله الحي. فاجاب يسوع وقال له طوبى لك يا سمعان بن يونا.ان لحما ودما لم يعلن لك لكن ابي الذي في السموات.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Il leur dit: "Et vous, qui dites-vous que je suis?" 16 Prenant la parole, Simon Pierre répondit: "Tu es le Christ, le Fils du Dieu vivant.17 Reprenant alors la parole, Jésus lui déclara: "Heureux es-tu, Simon fils de Jonas, car ce n'est pas la chair et le sang qui t'ont révélé cela, mais mon Père qui est aux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15 He said to them, But who do you say that I am?'' 16 Simon Peter answered and said, You are the Christ, the Son of the living God.'' 17 Jesus answered and said to him, Blessed are you, Simon Bar-Jonah, for flesh and blood has not revealed this to you, but My Father who is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1714" name="Group 2"/>
          <p:cNvGraphicFramePr>
            <a:graphicFrameLocks noGrp="1"/>
          </p:cNvGraphicFramePr>
          <p:nvPr/>
        </p:nvGraphicFramePr>
        <p:xfrm>
          <a:off x="34925" y="115888"/>
          <a:ext cx="9074150" cy="6210301"/>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وانا اقول لك ايضا انت بطرس وعلى هذه الصخرة ابني كنيستي وابواب الجحيم لن تقوى عليها.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moi, je te le déclare: Tu es Pierre, et sur cette pierre je bâtirai mon Église, et la Puissance de la mort n'aura pas de force contre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18 And I also say to you that you are Peter, and on this rock I will build My church, and the gates of Hades shall not prevail against it.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2738" name="Group 2"/>
          <p:cNvGraphicFramePr>
            <a:graphicFrameLocks noGrp="1"/>
          </p:cNvGraphicFramePr>
          <p:nvPr/>
        </p:nvGraphicFramePr>
        <p:xfrm>
          <a:off x="34925" y="44450"/>
          <a:ext cx="9145588" cy="612140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وأعطيك مفاتيح ملكوت السموات.فكل ما تربطه على الارض يكون مربوطا في السموات.وكل ما تحله على الارض يكون محلولا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t>
                      </a:r>
                      <a:r>
                        <a:rPr kumimoji="0" lang="fr-FR" sz="2800" b="0" i="0" u="none" strike="noStrike" cap="none" normalizeH="0" baseline="0">
                          <a:ln>
                            <a:noFill/>
                          </a:ln>
                          <a:solidFill>
                            <a:schemeClr val="bg1"/>
                          </a:solidFill>
                          <a:effectLst/>
                          <a:latin typeface="Arial" charset="0"/>
                          <a:cs typeface="Arial" charset="0"/>
                        </a:rPr>
                        <a:t>Je te donnerai les clefs du Royaume des cieux; tout ce que tu lieras sur la terre sera lié aux cieux, et tout ce que tu délieras sur la terre sera délié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19 And I will give you the keys of the kingdom of heaven, and whatever you bind on earth will be bound in heaven, and whatever you loose on earth will be loosed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5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6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29376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5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4786" name="Group 2"/>
          <p:cNvGraphicFramePr>
            <a:graphicFrameLocks noGrp="1"/>
          </p:cNvGraphicFramePr>
          <p:nvPr/>
        </p:nvGraphicFramePr>
        <p:xfrm>
          <a:off x="107950" y="44450"/>
          <a:ext cx="9072563" cy="6553200"/>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مز</a:t>
                      </a:r>
                      <a:r>
                        <a:rPr kumimoji="0" lang="ar-EG" sz="3200" b="0" i="0" u="sng" strike="noStrike" cap="none" normalizeH="0" baseline="0">
                          <a:ln>
                            <a:noFill/>
                          </a:ln>
                          <a:solidFill>
                            <a:srgbClr val="FF9933"/>
                          </a:solidFill>
                          <a:effectLst/>
                          <a:latin typeface="Arial" charset="0"/>
                          <a:cs typeface="Arial" charset="0"/>
                        </a:rPr>
                        <a:t>مور باكر</a:t>
                      </a:r>
                      <a:r>
                        <a:rPr kumimoji="0" lang="ar-SA" sz="3200" b="0" i="0" u="sng" strike="noStrike" cap="none" normalizeH="0" baseline="0">
                          <a:ln>
                            <a:noFill/>
                          </a:ln>
                          <a:solidFill>
                            <a:srgbClr val="FF9933"/>
                          </a:solidFill>
                          <a:effectLst/>
                          <a:latin typeface="Arial" charset="0"/>
                          <a:cs typeface="Arial" charset="0"/>
                        </a:rPr>
                        <a:t> 73:23</a:t>
                      </a:r>
                      <a:r>
                        <a:rPr kumimoji="0" lang="ar-EG" sz="3200" b="0" i="0" u="sng" strike="noStrike" cap="none" normalizeH="0" baseline="0">
                          <a:ln>
                            <a:noFill/>
                          </a:ln>
                          <a:solidFill>
                            <a:srgbClr val="FF9933"/>
                          </a:solidFill>
                          <a:effectLst/>
                          <a:latin typeface="Arial" charset="0"/>
                          <a:cs typeface="Arial" charset="0"/>
                        </a:rPr>
                        <a:t>-24,28</a:t>
                      </a:r>
                      <a:r>
                        <a:rPr kumimoji="0" lang="ar-SA" sz="3200" b="0" i="0" u="sng" strike="noStrike" cap="none" normalizeH="0" baseline="0">
                          <a:ln>
                            <a:noFill/>
                          </a:ln>
                          <a:solidFill>
                            <a:srgbClr val="FF9933"/>
                          </a:solidFill>
                          <a:effectLst/>
                          <a:latin typeface="Arial" charset="0"/>
                          <a:cs typeface="Arial" charset="0"/>
                        </a:rPr>
                        <a:t> &amp; 9:14</a:t>
                      </a: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ولكني دائما معك</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امسكت بيدي اليمنى برأيك تهديني وبعد الى مجد تأخذني اما انا فالاقتراب الى الله حسن لي.جعلت بالسيد الرب ملجإي لاخبر بكل صنائعك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Psaume</a:t>
                      </a:r>
                      <a:r>
                        <a:rPr kumimoji="0" lang="ar-EG" sz="2800" b="0" i="0" u="sng" strike="noStrike" cap="none" normalizeH="0" baseline="0">
                          <a:ln>
                            <a:noFill/>
                          </a:ln>
                          <a:solidFill>
                            <a:srgbClr val="FF9933"/>
                          </a:solidFill>
                          <a:effectLst/>
                          <a:latin typeface="Arial" charset="0"/>
                          <a:cs typeface="Times New Roman" pitchFamily="18" charset="0"/>
                        </a:rPr>
                        <a:t> </a:t>
                      </a:r>
                      <a:r>
                        <a:rPr kumimoji="0" lang="en-US" sz="2400" b="0" i="0" u="sng" strike="noStrike" cap="none" normalizeH="0" baseline="0">
                          <a:ln>
                            <a:noFill/>
                          </a:ln>
                          <a:solidFill>
                            <a:srgbClr val="FF9933"/>
                          </a:solidFill>
                          <a:effectLst/>
                          <a:latin typeface="Arial" charset="0"/>
                          <a:cs typeface="Times New Roman" pitchFamily="18" charset="0"/>
                        </a:rPr>
                        <a:t>73:23-24,28 &amp; 9:14</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23Tu m'as saisi la main droite,24 tu me conduiras devant la gloire.28 Mon bonheur à moi, c'est d'être près de Dieu: j'ai pris refuge auprès du Seigneur Dieu.14 Pour que je redise toutes tes louanges, aux portes de la fille de Sion,Alléluia.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a:t>
                      </a:r>
                      <a:r>
                        <a:rPr kumimoji="0" lang="ar-EG" sz="28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33"/>
                          </a:solidFill>
                          <a:effectLst/>
                          <a:latin typeface="Arial" charset="0"/>
                          <a:cs typeface="Times New Roman" pitchFamily="18" charset="0"/>
                        </a:rPr>
                        <a:t>73:23-24,28 &amp; 9:14</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You hold me by my right hand. 24 You will guide me with Your counsel, and afterward receive me to glory. 28 But it is good for me to draw near to God; I have put my trust in the Lord GOD, 14 That I may tell of all Your praise in the gates of the daughter of Zion.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294797" name="Rectangle 13"/>
          <p:cNvSpPr>
            <a:spLocks noGrp="1" noChangeArrowheads="1"/>
          </p:cNvSpPr>
          <p:nvPr>
            <p:ph type="ctrTitle"/>
          </p:nvPr>
        </p:nvSpPr>
        <p:spPr/>
        <p:txBody>
          <a:bodyPr/>
          <a:lstStyle/>
          <a:p>
            <a:r>
              <a:rPr lang="en-US" sz="1000" dirty="0"/>
              <a:t>11pm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5810" name="Group 2"/>
          <p:cNvGraphicFramePr>
            <a:graphicFrameLocks noGrp="1"/>
          </p:cNvGraphicFramePr>
          <p:nvPr/>
        </p:nvGraphicFramePr>
        <p:xfrm>
          <a:off x="34925" y="115888"/>
          <a:ext cx="9145588" cy="6581839"/>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( 15 : 17 – 25 )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بهذا اوصيكم حتى تحبوا بعضكم بعضا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كان العالم يبغضكم فاعلموا انه قد ابغضني قبلكم.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لو كنتم من العالم لكان العالم يحب خاصته.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15 : 17 - 25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Ce que je vous commande, c'est de vous aimer les uns les autres.18 Si le monde vous hait, sachez qu'il m'a haï le premier.19 Si vous étiez du monde, le monde aimerait ce qui lui appartiendrait;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15:17-25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These things I command you, that you love one another. 18 If the world hates you, you know that it hated Me before it hated you. 19 If you were of the world, the world would love its own.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295821" name="Rectangle 13"/>
          <p:cNvSpPr>
            <a:spLocks noGrp="1" noChangeArrowheads="1"/>
          </p:cNvSpPr>
          <p:nvPr>
            <p:ph type="ctrTitle"/>
          </p:nvPr>
        </p:nvSpPr>
        <p:spPr/>
        <p:txBody>
          <a:bodyPr/>
          <a:lstStyle/>
          <a:p>
            <a:r>
              <a:rPr lang="en-US" sz="1000" dirty="0"/>
              <a:t>11m</a:t>
            </a:r>
          </a:p>
        </p:txBody>
      </p:sp>
    </p:spTree>
  </p:cSld>
  <p:clrMapOvr>
    <a:masterClrMapping/>
  </p:clrMapOvr>
</p:sld>
</file>

<file path=ppt/slides/slide5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6834" name="Group 2"/>
          <p:cNvGraphicFramePr>
            <a:graphicFrameLocks noGrp="1"/>
          </p:cNvGraphicFramePr>
          <p:nvPr/>
        </p:nvGraphicFramePr>
        <p:xfrm>
          <a:off x="107950" y="188913"/>
          <a:ext cx="9001125" cy="6262688"/>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لانكم لستم من العالم بل انا اخترتكم من العالم لذلك يبغضكم العالم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اذكروا الكلام الذي قلته لكم ليس عبد اعظم من سيده.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vous n'êtes pas du monde: c'est moi qui vous ai mis à part du monde et voilà pourquoi le monde vous hait. 20 Souvenez-vous de la parole que je vous ai dite: "Le serviteur n'est pas plus grand que son maître";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Yet because you are not of the world, but I chose you out of the world, therefore the world hates you. 20 Remember the word that I said to you, "A servant is not greater than his master.'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7858" name="Group 2"/>
          <p:cNvGraphicFramePr>
            <a:graphicFrameLocks noGrp="1"/>
          </p:cNvGraphicFramePr>
          <p:nvPr/>
        </p:nvGraphicFramePr>
        <p:xfrm>
          <a:off x="107950" y="115888"/>
          <a:ext cx="9001125" cy="6048375"/>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كانوا قد اضطهدوني فسيضطهدونكم.وان كانوا قد حفظوا كلامي فسيحفظون كلامكم.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لكنهم انما يفعلون بكم هذا كله من اجل اسمي لانهم لا يعرفون الذي ارسلني.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s'ils m'ont persécuté, ils vous persécuteront vous aussi; s'ils ont observé ma parole, ils observeront aussi la vôtre. 21 Tout cela, ils vous le feront à cause de mon nom, parce qu'ils ne connaissent pas Celui qui m'a envoyé.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they persecuted Me, they will also persecute you. If they kept My word, they will keep yours also. 21 But all these things they will do to you for My name's sake, because they do not know Him who sent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8882" name="Group 2"/>
          <p:cNvGraphicFramePr>
            <a:graphicFrameLocks noGrp="1"/>
          </p:cNvGraphicFramePr>
          <p:nvPr/>
        </p:nvGraphicFramePr>
        <p:xfrm>
          <a:off x="107950" y="115888"/>
          <a:ext cx="9001125" cy="633571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لو لم اكن قد جئت وكلمتهم لم تكن لهم خطية.واما الآن فليس لهم عذر في خطيتهم.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يبغضني يبغض ابي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لو لم اكن قد عملت بينهم اعمالا لم يعملها احد غيري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Si je n'étais pas venu, si je ne leur avais pas adressé la parole, ils n'auraient pas de péché; mais à présent leur péché est sans excuse.23 Celui qui me hait, hait aussi mon Père. 24 Si je n'avais pas fait au milieu d'eux ces oeuvres que nul autre n'a faites,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If I had not come and spoken to them, they would have no sin, but now they have no excuse for their sin. 23 He who hates Me hates My Father also. 24 If I had not done among them the works which no one else did,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9906" name="Group 2"/>
          <p:cNvGraphicFramePr>
            <a:graphicFrameLocks noGrp="1"/>
          </p:cNvGraphicFramePr>
          <p:nvPr/>
        </p:nvGraphicFramePr>
        <p:xfrm>
          <a:off x="34925" y="115888"/>
          <a:ext cx="9145588" cy="5901754"/>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 تكن لهم خطية.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الآن فقد رأوا وابغضوني انا وابي.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لكن لكي تتم الكلمة المكتوبة في ناموسهم انهم ابغضوني بلا سبب</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n'auraient pas de péché; mais à présent qu'ils les ont vues, ils continuent à nous haïr et moi et mon Père; 25 mais c'est pour que s'accomplisse la Parole qui est écrite dans leur Loi: Ils m'ont haï sans raison.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they would have no sin; but now they have seen and also hated both Me and My Father. 25 But this happened that the word might be fulfilled which is written in their law, "They hated Me without a cause.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093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30093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30093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30093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6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2978" name="Group 2"/>
          <p:cNvGraphicFramePr>
            <a:graphicFrameLocks noGrp="1"/>
          </p:cNvGraphicFramePr>
          <p:nvPr/>
        </p:nvGraphicFramePr>
        <p:xfrm>
          <a:off x="34925" y="44450"/>
          <a:ext cx="9074150" cy="6289675"/>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a:t>
                      </a:r>
                      <a:r>
                        <a:rPr kumimoji="0" lang="ar-EG" sz="3200" b="0" i="0" u="sng" strike="noStrike" cap="none" normalizeH="0" baseline="0">
                          <a:ln>
                            <a:noFill/>
                          </a:ln>
                          <a:solidFill>
                            <a:srgbClr val="FF9933"/>
                          </a:solidFill>
                          <a:effectLst/>
                          <a:latin typeface="Arial" charset="0"/>
                          <a:cs typeface="Arial" charset="0"/>
                        </a:rPr>
                        <a:t>الثانية </a:t>
                      </a:r>
                      <a:r>
                        <a:rPr kumimoji="0" lang="ar-SA" sz="3200" b="0" i="0" u="sng" strike="noStrike" cap="none" normalizeH="0" baseline="0">
                          <a:ln>
                            <a:noFill/>
                          </a:ln>
                          <a:solidFill>
                            <a:srgbClr val="FF9933"/>
                          </a:solidFill>
                          <a:effectLst/>
                          <a:latin typeface="Arial" charset="0"/>
                          <a:cs typeface="Arial" charset="0"/>
                        </a:rPr>
                        <a:t>إلى </a:t>
                      </a:r>
                      <a:r>
                        <a:rPr kumimoji="0" lang="ar-EG" sz="3200" b="0" i="0" u="sng" strike="noStrike" cap="none" normalizeH="0" baseline="0">
                          <a:ln>
                            <a:noFill/>
                          </a:ln>
                          <a:solidFill>
                            <a:srgbClr val="FF9933"/>
                          </a:solidFill>
                          <a:effectLst/>
                          <a:latin typeface="Arial" charset="0"/>
                          <a:cs typeface="Arial" charset="0"/>
                        </a:rPr>
                        <a:t>أهل</a:t>
                      </a:r>
                      <a:r>
                        <a:rPr kumimoji="0" lang="ar-SA"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كورونثوس</a:t>
                      </a:r>
                      <a:r>
                        <a:rPr kumimoji="0" lang="ar-SA"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( 4 :5 – 5 :11</a:t>
                      </a:r>
                      <a:r>
                        <a:rPr kumimoji="0" lang="ar-SA" sz="3200" b="0" i="0" u="sng" strike="noStrike" cap="none" normalizeH="0" baseline="0">
                          <a:ln>
                            <a:noFill/>
                          </a:ln>
                          <a:solidFill>
                            <a:srgbClr val="FF9933"/>
                          </a:solidFill>
                          <a:effectLst/>
                          <a:latin typeface="Arial" charset="0"/>
                          <a:cs typeface="Arial" charset="0"/>
                        </a:rPr>
                        <a:t>)</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فاننا لسنا نكرز بانفسنا بل بالمسيح يسوع ربا ولكن بانفسنا عبيدا لكم من اجل يسوع.لان الله الذي قال ان يشرق نور من ظلمة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400" b="0" i="0" u="sng" strike="noStrike" cap="none" normalizeH="0" baseline="0">
                          <a:ln>
                            <a:noFill/>
                          </a:ln>
                          <a:solidFill>
                            <a:srgbClr val="FF9933"/>
                          </a:solidFill>
                          <a:effectLst/>
                          <a:latin typeface="Arial" charset="0"/>
                          <a:cs typeface="Times New Roman" pitchFamily="18" charset="0"/>
                        </a:rPr>
                        <a:t>2 Corinthiens 4:5 - 5:1-11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Non, ce n'est pas nous-mêmes, mais Jésus Christ Seigneur que nous proclamons. Quant à nous-mêmes, nous nous proclamons vos serviteurs à cause de Jésus. 6 Car le Dieu qui a dit: que la lumière brille au milieu des ténèbres,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Times New Roman" pitchFamily="18" charset="0"/>
                        </a:rPr>
                        <a:t>2 Corinthians 4:5-18 &amp;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we do not preach ourselves, but Christ Jesus the Lord, and ourselves your bondservants for Jesus' sake. 6 For it is the God who commanded light to shine out of darkness,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02989" name="Rectangle 13"/>
          <p:cNvSpPr>
            <a:spLocks noGrp="1" noChangeArrowheads="1"/>
          </p:cNvSpPr>
          <p:nvPr>
            <p:ph type="ctrTitle"/>
          </p:nvPr>
        </p:nvSpPr>
        <p:spPr/>
        <p:txBody>
          <a:bodyPr/>
          <a:lstStyle/>
          <a:p>
            <a:r>
              <a:rPr lang="en-US" sz="1000"/>
              <a:t>11p</a:t>
            </a:r>
          </a:p>
        </p:txBody>
      </p:sp>
    </p:spTree>
  </p:cSld>
  <p:clrMapOvr>
    <a:masterClrMapping/>
  </p:clrMapOvr>
</p:sld>
</file>

<file path=ppt/slides/slide6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4002" name="Group 2"/>
          <p:cNvGraphicFramePr>
            <a:graphicFrameLocks noGrp="1"/>
          </p:cNvGraphicFramePr>
          <p:nvPr/>
        </p:nvGraphicFramePr>
        <p:xfrm>
          <a:off x="34925" y="44450"/>
          <a:ext cx="9074150" cy="623030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 الذي اشرق في قلوبنا لانارة معرفة مجد الله في وجه يسوع المسيح</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لنا هذا الكنز في اوان خزفية ليكون فضل القوة للّه لا منا.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lui-même qui a brillé dans nos coeurs pour faire resplendir la connaissance de sa gloire qui rayonne sur le visage du Christ. 7 Mais ce trésor, nous le portons dans des vases d'argile, pour que cette incomparable puissance soit de Dieu et non de 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has shone in our hearts to give the light of the knowledge of the glory of God in the face of Jesus Christ. 7 But we have this treasure in earthen vessels, that the excellence of the power may be of God and not of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5026" name="Group 2"/>
          <p:cNvGraphicFramePr>
            <a:graphicFrameLocks noGrp="1"/>
          </p:cNvGraphicFramePr>
          <p:nvPr/>
        </p:nvGraphicFramePr>
        <p:xfrm>
          <a:off x="34925" y="44450"/>
          <a:ext cx="9145588" cy="690067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مكتئبين في كل شيء لكن غير متضايقين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متحيّرين لكن غير يائسين. مضطهدين لكن غير متروكين.مطروحين لكن غير هالكين.حاملين في الجسد كل حين اماتة الرب يسوع لكي تظهر حياة يسوع ايضا في جسدنا.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Pressés de toute part, nous ne sommes pas écrasés; dans des impasses, mais nous arrivons à passer; 9 pourchassés, mais non rejoints; terrassés, mais non achevés; 10 sans cesse nous portons dans notre corps l'agonie de Jésus afin que la vie de Jésus soit elle aussi manifestée dans notre corps.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We are hard pressed on every side, yet not crushed; we are perplexed, but not in despair; 9 persecuted, but not forsaken; struck down, but not destroyed-- 10 always carrying about in the body the dying of the Lord Jesus, that the life of Jesus also may be manifested in our body.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6050" name="Group 2"/>
          <p:cNvGraphicFramePr>
            <a:graphicFrameLocks noGrp="1"/>
          </p:cNvGraphicFramePr>
          <p:nvPr/>
        </p:nvGraphicFramePr>
        <p:xfrm>
          <a:off x="34925" y="44450"/>
          <a:ext cx="9074150" cy="665702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نحن الاحياء نسلم دائما للموت من اجل يسوع لكي تظهر حياة يسوع ايضا في جسدنا المائت. اذا الموت يعمل فينا ولكن الحياة فيكم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فاذ لنا روح الايمان عينه حسب المكتوب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Toujours, en effet, nous les vivants, nous sommes livrés à la mort à cause de Jésus, afin que la vie de Jésus soit elle aussi manifestée dans notre existence mortelle.12 Ainsi la mort est à l'oeuvre en nous, mais la vie en vous.13 Pourtant, forts de ce même esprit de foi dont il est écrit: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we who live are always delivered to death for Jesus' sake, that the life of Jesus also may be manifested in our mortal flesh. 12 So then death is working in us, but life in you. 13 And since we have the same spirit of faith, according to what is written,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7074" name="Group 2"/>
          <p:cNvGraphicFramePr>
            <a:graphicFrameLocks noGrp="1"/>
          </p:cNvGraphicFramePr>
          <p:nvPr/>
        </p:nvGraphicFramePr>
        <p:xfrm>
          <a:off x="107950" y="44450"/>
          <a:ext cx="9001125" cy="5901754"/>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آمنت لذلك تكلمت.نحن ايضا نؤمن ولذلك نتكلم ايضا. عالمين ان الذي اقام الرب يسوع سيقيمنا نحن ايضا بيسوع ويحضرنا معكم.</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J'ai cru, c'est pourquoi j'ai parlé, nous croyons, nous aussi, et c'est pourquoi nous parlons.14 Car nous le savons, celui qui a ressuscité le Seigneur Jésus, nous ressuscitera aussi avec Jésus et il nous placera avec vous près de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believed and therefore I spoke,'' we also believe and therefore speak, 14 knowing that He who raised up the Lord Jesus will also raise us up with Jesus, and will present us with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8098" name="Group 2"/>
          <p:cNvGraphicFramePr>
            <a:graphicFrameLocks noGrp="1"/>
          </p:cNvGraphicFramePr>
          <p:nvPr/>
        </p:nvGraphicFramePr>
        <p:xfrm>
          <a:off x="34925" y="44450"/>
          <a:ext cx="9074150" cy="5901754"/>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جميع الاشياء هي من اجلكم لكي تكون النعمة وهي قد كثرت بالاكثرين تزيد الشكر لمجد الله.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tout ce que nous vivons, c'est pour vous, afin qu'en s'accroissant la grâce fasse surabonder, par une communauté accrue, l'action de grâce à la gloire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For all things are for your sakes, that grace, having spread through the many, may cause thanksgiving to abound to the glory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9122" name="Group 2"/>
          <p:cNvGraphicFramePr>
            <a:graphicFrameLocks noGrp="1"/>
          </p:cNvGraphicFramePr>
          <p:nvPr/>
        </p:nvGraphicFramePr>
        <p:xfrm>
          <a:off x="34925" y="115888"/>
          <a:ext cx="9145588" cy="6437376"/>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لا نفشل بل وان كان انساننا الخارج يفنى فالداخل يتجدد يوما فيوما. لان خفة ضيقتنا الوقتية تنشئ لنا اكثر فاكثر ثقل مجد ابديا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C'est pourquoi nous ne perdons pas courage et même si, en nous, l'homme extérieur va vers sa ruine, l'homme intérieur se renouvelle de jour en jour.17 Car nos détresses d'un moment sont légères par rapport au poids extraordinaire de gloire éternelle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Therefore we do not lose heart. Even though our outward man is perishing, yet the inward man is being renewed day by day. 17 For our light affliction, which is but for a moment, is working for us a far more exceeding and eternal weight of glory,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0146" name="Group 2"/>
          <p:cNvGraphicFramePr>
            <a:graphicFrameLocks noGrp="1"/>
          </p:cNvGraphicFramePr>
          <p:nvPr/>
        </p:nvGraphicFramePr>
        <p:xfrm>
          <a:off x="34925" y="115888"/>
          <a:ext cx="9074150" cy="5834063"/>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ونحن غير ناظرين الى الاشياء التي ترى بل الى التي لا ترى.لان التي ترى وقتية واما التي لا ترى فابدية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qu'elles nous préparent. Notre objectif n'est pas ce qui se voit, mais ce qui ne se voit pas; ce qui se voit est provisoire, mais ce qui ne se voit pas est éternel.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while we do not look at the things which are seen, but at the things which are not seen. For the things which are seen are temporary, but the things which are not seen are eternal.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1170" name="Group 2"/>
          <p:cNvGraphicFramePr>
            <a:graphicFrameLocks noGrp="1"/>
          </p:cNvGraphicFramePr>
          <p:nvPr/>
        </p:nvGraphicFramePr>
        <p:xfrm>
          <a:off x="34925" y="44450"/>
          <a:ext cx="9001125"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نعلم انه ان نقض بيت خيمتنا الارضي فلنا في السموات بناء من الله بيت غير مصنوع بيد ابدي. فاننا في هذه ايضا نئن مشتاقين الى ان نلبس فوقها مسكننا الذي من السماء.</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Car nous le savons, si notre demeure terrestre, qui n'est qu'une tente, se détruit, nous avons un édifice, oeuvre de Dieu, une demeure éternelle dans les cieux, 2 qui n'est pas faite de main d'homme. Et nous gémissons, dans le désir ardent de revêtir, par-dessus l'autre,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For we know that if our earthly house, this tent, is destroyed, we have a building from God, a house not made with hands, eternal in the heavens. 2 For in this we groan, earnestly desiring to be clothed with our habitation which is from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2194" name="Group 2"/>
          <p:cNvGraphicFramePr>
            <a:graphicFrameLocks noGrp="1"/>
          </p:cNvGraphicFramePr>
          <p:nvPr/>
        </p:nvGraphicFramePr>
        <p:xfrm>
          <a:off x="107950" y="44450"/>
          <a:ext cx="9001125" cy="6437376"/>
        </p:xfrm>
        <a:graphic>
          <a:graphicData uri="http://schemas.openxmlformats.org/drawingml/2006/table">
            <a:tbl>
              <a:tblPr rtl="1"/>
              <a:tblGrid>
                <a:gridCol w="5041900">
                  <a:extLst>
                    <a:ext uri="{9D8B030D-6E8A-4147-A177-3AD203B41FA5}">
                      <a16:colId xmlns:a16="http://schemas.microsoft.com/office/drawing/2014/main" val="20000"/>
                    </a:ext>
                  </a:extLst>
                </a:gridCol>
                <a:gridCol w="395922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كنا لابسين لا نوجد عراة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فاننا نحن الذين في الخيمة نئن مثقلين اذ لسنا نريد ان نخلعها بل ان نلبس فوقها لكي يبتلع المائت من الحياة.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notre habitation céleste, pourvu que nous soyons trouvés vêtus et non pas nus.4 Car nous qui sommes dans cette tente, nous gémissons, accablés; c'est un fait: nous ne voulons pas nous dévêtir, mais revêtir un vêtement sur l'autre afin que ce qui est mortel soit englouti par la vie.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if indeed, having been clothed, we shall not be found naked. 4 For we who are in this tent groan, being burdened, not because we want to be unclothed, but further clothed, that mortality may be swallowed up by life.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3218" name="Group 2"/>
          <p:cNvGraphicFramePr>
            <a:graphicFrameLocks noGrp="1"/>
          </p:cNvGraphicFramePr>
          <p:nvPr/>
        </p:nvGraphicFramePr>
        <p:xfrm>
          <a:off x="34925" y="44450"/>
          <a:ext cx="9074150" cy="6864096"/>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صنعنا لهذا عينه هو الله الذي اعطانا ايضا عربون الروح.</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فاذا نحن واثقون كل حين وعالمون اننا ونحن مستوطنون في الجسد فنحن متغربون عن الرب. لاننا بالايمان نسلك لا بالعيان.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847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Celui qui nous a formés pour cet avenir, c'est Dieu qui nous a donné les arrhes de l'Esprit. 6 Ainsi donc, nous sommes toujours pleins de confiance, tout en sachant que, tant que nous habitons dans ce corps, nous sommes hors de notre demeure, loin du Seigneur, 7 car nous cheminons par la foi, non par la vue.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Now He who has prepared us for this very thing is God, who also has given us the Spirit as a guarantee. 6 So we are always confident, knowing that while we are at home in the body we are absent from the Lord. 7 For we walk by faith, not by sight.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4242" name="Group 2"/>
          <p:cNvGraphicFramePr>
            <a:graphicFrameLocks noGrp="1"/>
          </p:cNvGraphicFramePr>
          <p:nvPr/>
        </p:nvGraphicFramePr>
        <p:xfrm>
          <a:off x="34925" y="44450"/>
          <a:ext cx="9145588" cy="6796405"/>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فنثق ونسرّ بالأولى ان نتغرب عن الجسد ونستوطن عند الرب. لذلك نحترس ايضا مستوطنين كنا او متغربين ان نكون مرضيين عنده.  لانه لا بد اننا جميعا نظهر امام كرسي المسيح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Oui, nous sommes pleins de confiance et nous préférons quitter la demeure de ce corps pour aller demeurer auprès du Seigneur.9 Aussi notre ambition - que nous conservions notre demeure ou que nous la quittions - est-elle de lui plaire.10 Car il nous faudra tous comparaître à découvert devant le Tribunal du Christ</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We are confident, yes, well pleased rather to be absent from the body and to be present with the Lord. 9 Therefore we make it our aim, whether present or absent, to be well pleasing to Him. 10 For we must all appear before the judgment seat of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5266" name="Group 2"/>
          <p:cNvGraphicFramePr>
            <a:graphicFrameLocks noGrp="1"/>
          </p:cNvGraphicFramePr>
          <p:nvPr/>
        </p:nvGraphicFramePr>
        <p:xfrm>
          <a:off x="34925" y="44450"/>
          <a:ext cx="9074150" cy="6796405"/>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لينال كل واحد ما كان بالجسد بحسب ما صنع خيرا كان ام شرا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فاذ نحن عالمون مخافة الرب نقنع الناس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الله فقد صرنا ظاهرين له وارجو اننا قد صرنا ظاهرين في ضمائركم ايضا.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 chacun recueille le prix de ce qu'il aura fait durant sa vie corporelle, soit en bien, soit en mal. 11 Connaissant donc la crainte du Seigneur, nous cherchons à convaincre les hommes et, devant Dieu, nous sommes pleinement à découvert. J'espère être aussi pleinement à découvert dans vos consciences.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each one may receive the things done in the body, according to what he has done, whether good or bad. 11 Knowing, therefore, the terror of the Lord, we persuade men; but we are well known to God, and I also trust are well known in your consciences.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629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6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731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31731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31731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6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9362" name="Group 2"/>
          <p:cNvGraphicFramePr>
            <a:graphicFrameLocks noGrp="1"/>
          </p:cNvGraphicFramePr>
          <p:nvPr/>
        </p:nvGraphicFramePr>
        <p:xfrm>
          <a:off x="34925" y="44450"/>
          <a:ext cx="9074150" cy="66446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a:t>
                      </a:r>
                      <a:r>
                        <a:rPr kumimoji="0" lang="en-US" sz="3200" b="0" i="0" u="sng" strike="noStrike" cap="none" normalizeH="0" baseline="0">
                          <a:ln>
                            <a:noFill/>
                          </a:ln>
                          <a:solidFill>
                            <a:srgbClr val="FF9933"/>
                          </a:solidFill>
                          <a:effectLst/>
                          <a:latin typeface="Arial" charset="0"/>
                          <a:cs typeface="Arial" charset="0"/>
                        </a:rPr>
                        <a:t>2 :18 -3 : 1- 7 </a:t>
                      </a:r>
                      <a:r>
                        <a:rPr kumimoji="0" lang="ar-EG"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الخدام كونوا خاضعين بكل هيبة للسادة ليس للصالحين المترفقين فقط بل للعنفاء ايضا.لان هذا فضل ان كان احد من اجل ضمير نحو الله يحتمل احزانا متألما بالظلم.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1 Pierre 2:18 - 3:1-7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Serviteurs, soyez soumis avec une profonde crainte à vos maîtres, non seulement aux bons et aux doux, mais aussi aux acariâtres. 19 Car c'est une grâce de supporter, par respect pour Dieu, des peines que l'on souffre injustement.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1Peter 2:18-25 &amp; 3:1-7</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Servants, be submissive to your masters with all fear, not only to the good and gentle, but also to the harsh. 19 For this is commendable, if because of conscience toward God one endures grief, suffering wrongfully.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19373" name="Rectangle 13"/>
          <p:cNvSpPr>
            <a:spLocks noGrp="1" noChangeArrowheads="1"/>
          </p:cNvSpPr>
          <p:nvPr>
            <p:ph type="ctrTitle"/>
          </p:nvPr>
        </p:nvSpPr>
        <p:spPr/>
        <p:txBody>
          <a:bodyPr/>
          <a:lstStyle/>
          <a:p>
            <a:r>
              <a:rPr lang="en-US" sz="1000"/>
              <a:t>11c</a:t>
            </a:r>
          </a:p>
        </p:txBody>
      </p:sp>
    </p:spTree>
  </p:cSld>
  <p:clrMapOvr>
    <a:masterClrMapping/>
  </p:clrMapOvr>
</p:sld>
</file>

<file path=ppt/slides/slide6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0386" name="Group 2"/>
          <p:cNvGraphicFramePr>
            <a:graphicFrameLocks noGrp="1"/>
          </p:cNvGraphicFramePr>
          <p:nvPr/>
        </p:nvGraphicFramePr>
        <p:xfrm>
          <a:off x="34925" y="115888"/>
          <a:ext cx="9074150"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اي مجد هو ان كنتم تلطمون مخطئين فتصبرون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بل ان كنتم تتألمون عاملين الخير فتصبرون فهذا فضل عند الله</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لانكم لهذا دعيتم فان المسيح ايضا تألم لاجلنا تاركا لنا مثالا لكي تتبعوا خطواته.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Quelle gloire y a-t-il, en effet, à supporter les coups si vous avez commis une faute? Mais si, après avoir fait le bien, vous souffrez avec patience, c'est là une grâce aux yeux de Dieu. 21 Or, c'est à cela que vous avez été appelés, car le Christ aussi a souffert pour vous, vous laissant un exemple afin que vous suiviez ses traces: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what credit is it if, when you are beaten for your faults, you take it patiently? But when you do good and suffer, if you take it patiently, this is commendable before God. 21 For to this you were called, because Christ also suffered for us, leaving us an example, that you should follow His steps: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1410" name="Group 2"/>
          <p:cNvGraphicFramePr>
            <a:graphicFrameLocks noGrp="1"/>
          </p:cNvGraphicFramePr>
          <p:nvPr/>
        </p:nvGraphicFramePr>
        <p:xfrm>
          <a:off x="34925" y="115888"/>
          <a:ext cx="9074150" cy="590175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لم يفعل خطية ولا وجد في فمه مكر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اذ شتم لم يكن يشتم عوضا واذ تألم لم يكن يهدد بل كان يسلم لمن يقضي بعدل.</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Lui qui n'a pas commis de péché et dans la bouche duquel  23 il ne s'est pas trouvé de tromperie; lui qui, insulté, ne rendait pas l'insulte, dans sa souffrance, ne menaçait pas, mais s'en remettait au juste Juge;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Who committed no sin, nor was deceit found in His mouth''; 23 who, when He was reviled, did not revile in return; when He suffered, He did not threaten, but committed Himself to Him who judges righteously;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2434" name="Group 2"/>
          <p:cNvGraphicFramePr>
            <a:graphicFrameLocks noGrp="1"/>
          </p:cNvGraphicFramePr>
          <p:nvPr/>
        </p:nvGraphicFramePr>
        <p:xfrm>
          <a:off x="34925" y="115888"/>
          <a:ext cx="9074150" cy="658558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حمل هو نفسه خطايانا في جسده على الخشبة لكي نموت عن الخطايا فنحيا للبر.الذي بجلدته شفيتم.لانكم كنتم كخراف ضالة لكنكم رجعتم الآن الى راعي نفوسكم واسقفها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lui qui, dans son propre corps, a porté nos péchés sur le bois, afin que, morts à nos péchés, nous vivions pour la justice; lui dont les meurtrissures vous ont guéris. 25 Car vous étiez égarés comme des brebis, mais maintenant vous vous êtes tournés vers le berger et le gardien de vos âmes.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who Himself bore our sins in His own body on the tree, that we, having died to sins, might live for righteousness-- by whose stripes you were healed. 25 For you were like sheep going astray, but have now returned to the Shepherd and Overseer of your souls.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3458" name="Group 2"/>
          <p:cNvGraphicFramePr>
            <a:graphicFrameLocks noGrp="1"/>
          </p:cNvGraphicFramePr>
          <p:nvPr/>
        </p:nvGraphicFramePr>
        <p:xfrm>
          <a:off x="34925" y="115888"/>
          <a:ext cx="9074150" cy="623189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كذلكنّ ايتها النساء كنّ خاضعات لرجالكنّ حتى وان كان البعض لا يطيعون الكلمة يربحون بسيرة النساء بدون كلمة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ملاحظين سيرتكنّ الطاهرة بخوف.</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Vous, de même, femmes, soyez soumises à vos maris, afin que, même si quelques-uns refusent de croire à la Parole, ils soient gagnés, sans parole, par la conduite de leurs femmes, 2 en considérant votre conduite pure, respectueuse.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Wives, likewise, be submissive to your own husbands, that even if some do not obey the word, they, without a word, may be won by the conduct of their wives, 2 when they observe your chaste conduct accompanied by fear.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4482" name="Group 2"/>
          <p:cNvGraphicFramePr>
            <a:graphicFrameLocks noGrp="1"/>
          </p:cNvGraphicFramePr>
          <p:nvPr/>
        </p:nvGraphicFramePr>
        <p:xfrm>
          <a:off x="107950" y="44450"/>
          <a:ext cx="8928100" cy="6657023"/>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تكن زينتكنّ الزينة الخارجية من ضفر الشعر والتحلي بالذهب ولبس الثياب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بل انسان القلب الخفي في العديمة الفساد زينة الروح الوديع الهادئ الذي هو قدام الله كثير الثمن.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Que votre parure ne soit pas extérieure: cheveux tressés, bijoux d'or, toilettes élégantes; 4 mais qu'elle soit la disposition cachée du coeur, parure incorruptible d'un esprit doux et paisible, qui est d'un grand prix devant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Do not let your adornment be merely outward-- arranging the hair, wearing gold, or putting on fine apparel-- 4 rather let it be the hidden person of the heart, with the incorruptible beauty of a gentle and quiet spirit, which is very precious in the sight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5506" name="Group 2"/>
          <p:cNvGraphicFramePr>
            <a:graphicFrameLocks noGrp="1"/>
          </p:cNvGraphicFramePr>
          <p:nvPr/>
        </p:nvGraphicFramePr>
        <p:xfrm>
          <a:off x="106363" y="46038"/>
          <a:ext cx="9002712" cy="6766560"/>
        </p:xfrm>
        <a:graphic>
          <a:graphicData uri="http://schemas.openxmlformats.org/drawingml/2006/table">
            <a:tbl>
              <a:tblPr rtl="1"/>
              <a:tblGrid>
                <a:gridCol w="4608512">
                  <a:extLst>
                    <a:ext uri="{9D8B030D-6E8A-4147-A177-3AD203B41FA5}">
                      <a16:colId xmlns:a16="http://schemas.microsoft.com/office/drawing/2014/main" val="20000"/>
                    </a:ext>
                  </a:extLst>
                </a:gridCol>
                <a:gridCol w="43942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كما كانت سارة تطيع ابراهيم داعية اياه سيدها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التي صرتنّ اولادها صانعات خيرا وغير خائفات خوفا البتة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C'est ainsi qu'autrefois se paraient les saintes femmes qui espéraient en Dieu, étant soumises à leurs maris: 6  telle Sara, qui obéissait à Abraham, l'appelant son seigneur, elle dont vous êtes devenues les filles en faisant le bien, et en ne vous laissant troubler par aucune crainte.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in this manner, in former times, the holy women who trusted in God also adorned themselves, being submissive to their own husbands, 6 as Sarah obeyed Abraham, calling him lord, whose daughters you are if you do good and are not afraid with any terror.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6530" name="Group 2"/>
          <p:cNvGraphicFramePr>
            <a:graphicFrameLocks noGrp="1"/>
          </p:cNvGraphicFramePr>
          <p:nvPr/>
        </p:nvGraphicFramePr>
        <p:xfrm>
          <a:off x="34925" y="115888"/>
          <a:ext cx="9074150" cy="661339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كذلكم ايها الرجال كونوا ساكنين بحسب الفطنة مع الاناء النسائي كالاضعف معطين اياهنّ كرامة كالوارثات ايضا معكم نعمة الحياة لكي لا تعاق صلواتكم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Vous les maris, de même, menez la vie commune en tenant compte de la nature plus délicate de vos femmes; montrez-leur du respect, puisqu'elles doivent hériter avec vous la grâce de la vie, afin que rien n'entrave vos prières.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755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7017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857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3285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32858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32858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6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0626" name="Group 2"/>
          <p:cNvGraphicFramePr>
            <a:graphicFrameLocks noGrp="1"/>
          </p:cNvGraphicFramePr>
          <p:nvPr/>
        </p:nvGraphicFramePr>
        <p:xfrm>
          <a:off x="71438" y="115888"/>
          <a:ext cx="9072562" cy="6629146"/>
        </p:xfrm>
        <a:graphic>
          <a:graphicData uri="http://schemas.openxmlformats.org/drawingml/2006/table">
            <a:tbl>
              <a:tblPr rtl="1"/>
              <a:tblGrid>
                <a:gridCol w="4500562">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20 :17 - 38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ميليتس ارسل الى افسس واستدعى قسوس الكنيسة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فلما جاءوا اليه قال لهم انتم تعلمون من اول يوم دخلت اسيا كيف كنت معكم كل الزمان.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De Milet, Paul fit convoquer les anciens de l'Église d'Éphèse.18 Quand ils l'eurent rejoint, il leur déclara: "Vous savez quelle a toujours été ma conduite à votre égard depuis le jour de mon arrivée en Asie.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20:17-38</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From Miletus he sent to Ephesus and called for the elders of the church. 18 And when they had come to him, he said to them: You know, from the first day that I came to Asia, in what manner I always lived among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30637" name="Rectangle 13"/>
          <p:cNvSpPr>
            <a:spLocks noGrp="1" noChangeArrowheads="1"/>
          </p:cNvSpPr>
          <p:nvPr>
            <p:ph type="ctrTitle"/>
          </p:nvPr>
        </p:nvSpPr>
        <p:spPr/>
        <p:txBody>
          <a:bodyPr/>
          <a:lstStyle/>
          <a:p>
            <a:r>
              <a:rPr lang="en-US" sz="1000"/>
              <a:t>11a</a:t>
            </a:r>
          </a:p>
        </p:txBody>
      </p:sp>
    </p:spTree>
  </p:cSld>
  <p:clrMapOvr>
    <a:masterClrMapping/>
  </p:clrMapOvr>
</p:sld>
</file>

<file path=ppt/slides/slide6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1650" name="Group 2"/>
          <p:cNvGraphicFramePr>
            <a:graphicFrameLocks noGrp="1"/>
          </p:cNvGraphicFramePr>
          <p:nvPr/>
        </p:nvGraphicFramePr>
        <p:xfrm>
          <a:off x="34925" y="44450"/>
          <a:ext cx="9074150" cy="649833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اخدم الرب بكل تواضع ودموع كثيرة وبتجارب اصابتني بمكايد اليهود.كيف لم أؤخر شيئا من الفوائد الا واخبرتكم وعلمتكم به جهرا وفي كل بيت.</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servi le Seigneur en toute humilité, dans les larmes et au milieu des épreuves que m'ont valu les complots des Juifs. 20 Je n'ai rien négligé de ce qui pouvait vous être utile; au contraire, j'ai prêché, je vous ai instruits, en public comme en privé;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serving the Lord with all humility, with many tears and trials which happened to me by the plotting of the Jews; 20 how I kept back nothing that was helpful, but proclaimed it to you, and taught you publicly and from house to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2674" name="Group 2"/>
          <p:cNvGraphicFramePr>
            <a:graphicFrameLocks noGrp="1"/>
          </p:cNvGraphicFramePr>
          <p:nvPr/>
        </p:nvGraphicFramePr>
        <p:xfrm>
          <a:off x="34925" y="115888"/>
          <a:ext cx="9001125" cy="5913120"/>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شاهدا لليهود واليونانيين بالتوبة الى الله والايمان الذي بربنا يسوع المسيح. والآن ها انا اذهب الى اورشليم مقيدا بالروح لا اعلم ماذا يصادفني هناك.</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mon témoignage appelait et les Juifs et les Grecs à se convertir à Dieu et à croire en notre Seigneur Jésus Christ. 22 Maintenant, prisonnier de l'Esprit, me voici en route pour Jérusalem; je ne sais pas quel y sera mon sort, mais en tout cas,</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testifying to Jews, and also to Greeks, repentance toward God and faith toward our Lord Jesus Christ. 22 And see, now I go bound in the spirit to Jerusalem, not knowing the things that will happen to me there,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3698" name="Group 2"/>
          <p:cNvGraphicFramePr>
            <a:graphicFrameLocks noGrp="1"/>
          </p:cNvGraphicFramePr>
          <p:nvPr/>
        </p:nvGraphicFramePr>
        <p:xfrm>
          <a:off x="34925" y="115888"/>
          <a:ext cx="9145588" cy="5691188"/>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ان الروح القدس يشهد في كل مدينة قائلا ان وثقا وشدائد تنتظرني.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23 l'Esprit Saint me l'atteste de ville en ville, chaînes et détresses m'y attendent.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except that the Holy Spirit testifies in every city, saying that chains and tribulations await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4722" name="Group 2"/>
          <p:cNvGraphicFramePr>
            <a:graphicFrameLocks noGrp="1"/>
          </p:cNvGraphicFramePr>
          <p:nvPr/>
        </p:nvGraphicFramePr>
        <p:xfrm>
          <a:off x="34925" y="44450"/>
          <a:ext cx="9074150" cy="6121401"/>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ولكنني لست احتسب لشيء ولا نفسي ثمينة عندي حتى اتمم بفرح سعيي والخدمة التي اخذتها من الرب يسوع لاشهد ببشارة نعمة الله.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Je n'attache d'ailleurs vraiment aucun prix à ma propre vie; mon but, c'est de mener à bien  ma course et le service que le Seigneur Jésus m'a confié: rendre témoignage à l'Évangile de la grâce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none of these things move me; nor do I count my life dear to myself, so that I may finish my race with joy, and the ministry which I received from the Lord Jesus, to testify to the gospel of the grace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5746" name="Group 2"/>
          <p:cNvGraphicFramePr>
            <a:graphicFrameLocks noGrp="1"/>
          </p:cNvGraphicFramePr>
          <p:nvPr/>
        </p:nvGraphicFramePr>
        <p:xfrm>
          <a:off x="34925" y="44450"/>
          <a:ext cx="9145588" cy="686784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ها انا اعلم انكم لا ترون وجهي ايضا انتم جميعا الذين مررت بينكم كارزا بملكوت الله. لذلك أشهدكم اليوم هذا اني بريء من دم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لاني لم أؤخر ان اخبركم بكل مشورة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Désormais, je le sais bien, voici que vous ne  reverrez plus mon visage, vous tous parmi lesquels j'ai passé en proclamant le Règne.26 Je peux donc l'attester aujourd'hui devant vous: 27 je suis pur du sang de tous. Je n'ai vraiment rien négligé: au contraire, c'est le plan de Dieu tout entier que je vous ai annoncé.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indeed, now I know that you all, among whom I have gone preaching the kingdom of God, will see my face no more. 26 Therefore I testify to you this day that I am innocent of the blood of all men. 27 For I have not shunned to declare to you the whole counsel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6770" name="Group 2"/>
          <p:cNvGraphicFramePr>
            <a:graphicFrameLocks noGrp="1"/>
          </p:cNvGraphicFramePr>
          <p:nvPr/>
        </p:nvGraphicFramePr>
        <p:xfrm>
          <a:off x="34925" y="44450"/>
          <a:ext cx="9145588" cy="686784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احترزوا اذا لانفسكم ولجميع الرعية التي اقامكم الروح القدس فيها اساقفة لترعوا كنيسة الله التي اقتناها بدمه. لاني اعلم هذا انه بعد ذهابي سيدخل بينكم ذئاب خاطفة لا تشفق على الرعية.</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Prenez soin de vous-mêmes et de tout le troupeau dont l'Esprit Saint vous a établis les gardiens, soyez les bergers de l'Église de Dieu qu'il s'est acquise par son propre sang.29 Je sais bien qu'après mon départ s'introduiront parmi vous des loups féroces qui n'épargneront pas le troupeau;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Therefore take heed to yourselves and to all the flock, among which the Holy Spirit has made you overseers, to shepherd the church of God which He purchased with His own blood. 29 For I know this, that after my departure savage wolves will come in among you, not sparing the flock.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7794" name="Group 2"/>
          <p:cNvGraphicFramePr>
            <a:graphicFrameLocks noGrp="1"/>
          </p:cNvGraphicFramePr>
          <p:nvPr/>
        </p:nvGraphicFramePr>
        <p:xfrm>
          <a:off x="34925" y="44450"/>
          <a:ext cx="9074150" cy="644112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ومنكم انتم سيقوم رجال يتكلمون بامور ملتوية ليجتذبوا التلاميذ وراءهم. لذلك اسهروا متذكرين اني ثلاث سنين ليلا ونهارا لم افتر عن ان انذر بدموع كل واحد.</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de vos propres rangs surgiront des hommes aux paroles perverses qui entraîneront les disciples à leur suite. 31 Soyez donc vigilants, vous rappelant que, nuit et jour pendant trois ans, je n'ai pas cessé, dans les larmes, de reprendre chacun d'entre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Also from among yourselves men will rise up, speaking perverse things, to draw away the disciples after themselves. 31 Therefore watch, and remember that for three years I did not cease to warn everyone night and day with tears.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8818" name="Group 2"/>
          <p:cNvGraphicFramePr>
            <a:graphicFrameLocks noGrp="1"/>
          </p:cNvGraphicFramePr>
          <p:nvPr/>
        </p:nvGraphicFramePr>
        <p:xfrm>
          <a:off x="34925" y="44450"/>
          <a:ext cx="9145588" cy="6014403"/>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استودعكم يا اخوتي للّه ولكلمة نعمته القادرة ان تبنيكم وتعطيكم ميراثا مع جميع المقدسين.  فضة او ذهب او لباس احد لم اشته.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maintenant, je vous remets à Dieu et à sa parole de grâce, qui a la puissance de bâtir l'édifice et d'assurer l'héritage à tous les sanctifiés. 33 Je n'ai convoité l'argent, l'or ou le vêtement de personne. plus revoir son visage -, puis on l'accompagna jusqu'au bateau.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 now, brethren, I commend you to God and to the word of His grace, which is able to build you up and give you an inheritance among all those who are sanctified. 33 I have coveted no one's silver or gold or apparel.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9842" name="Group 2"/>
          <p:cNvGraphicFramePr>
            <a:graphicFrameLocks noGrp="1"/>
          </p:cNvGraphicFramePr>
          <p:nvPr/>
        </p:nvGraphicFramePr>
        <p:xfrm>
          <a:off x="0" y="115888"/>
          <a:ext cx="9145588" cy="5502276"/>
        </p:xfrm>
        <a:graphic>
          <a:graphicData uri="http://schemas.openxmlformats.org/drawingml/2006/table">
            <a:tbl>
              <a:tblPr rtl="1"/>
              <a:tblGrid>
                <a:gridCol w="4860925">
                  <a:extLst>
                    <a:ext uri="{9D8B030D-6E8A-4147-A177-3AD203B41FA5}">
                      <a16:colId xmlns:a16="http://schemas.microsoft.com/office/drawing/2014/main" val="20000"/>
                    </a:ext>
                  </a:extLst>
                </a:gridCol>
                <a:gridCol w="4284663">
                  <a:extLst>
                    <a:ext uri="{9D8B030D-6E8A-4147-A177-3AD203B41FA5}">
                      <a16:colId xmlns:a16="http://schemas.microsoft.com/office/drawing/2014/main" val="20001"/>
                    </a:ext>
                  </a:extLst>
                </a:gridCol>
              </a:tblGrid>
              <a:tr h="12525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تعلمون ان حاجاتي وحاجات الذين معي خدمتها هاتان اليدان. في كل شيء اريتكم انه هكذا ينبغي انكم تتعبون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Les mains que voici, vous le savez vous-mêmes, ont pourvu à mes besoins et à ceux de mes compagnons. 35 Je vous l'ai toujours montré, c'est en peinant de la sorte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Yes, you yourselves know that these hands have provided for my necessities, and for those who were with me. 35 I have shown you in every 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0866" name="Group 2"/>
          <p:cNvGraphicFramePr>
            <a:graphicFrameLocks noGrp="1"/>
          </p:cNvGraphicFramePr>
          <p:nvPr/>
        </p:nvGraphicFramePr>
        <p:xfrm>
          <a:off x="34925" y="44450"/>
          <a:ext cx="9145588" cy="583406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وتعضدون الضعفاء متذكرين كلمات الرب يسوع انه قال مغبوط هو العطاء اكثر من الاخذ.</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qu'il faut venir en aide aux faibles et se souvenir de ces mots que le Seigneur Jésus lui-même a prononcés: Il y a plus de bonheur à donner qu'à recevoir."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by laboring like this, that you must support the weak. And remember the words of the Lord Jesus, that He said, "It is more blessed to give than to receive.'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1890" name="Group 2"/>
          <p:cNvGraphicFramePr>
            <a:graphicFrameLocks noGrp="1"/>
          </p:cNvGraphicFramePr>
          <p:nvPr/>
        </p:nvGraphicFramePr>
        <p:xfrm>
          <a:off x="34925" y="44450"/>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قال هذا جثا على ركبتيه مع جميعهم وصلّى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وكان بكاء عظيم من الجميع ووقعوا على عنق بولس يقبلونه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متوجعين ولا سيما من الكلمة التي قالها انهم لن يروا وجهه ايضا.ثم شيعوه الى السفينة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Après ces paroles, il se mit à genoux avec eux tous et pria. Tout le monde alors éclata en sanglots et 37 se jetait au cou de Paul pour l'embrasser -38  leur tristesse venait surtout de la phrase où il avait dit qu'ils ne devaient plus revoir son visage -, puis on l'accompagna jusqu'au bateau.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And when he had said these things, he knelt down and prayed with them all. 37 Then they all wept freely, and fell on Paul's neck and kissed him, 38 sorrowing most of all for the words which he spoke, that they would see his face no more. And they accompanied him to the ship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291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6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3938"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496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6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5986" name="Group 2"/>
          <p:cNvGraphicFramePr>
            <a:graphicFrameLocks noGrp="1"/>
          </p:cNvGraphicFramePr>
          <p:nvPr/>
        </p:nvGraphicFramePr>
        <p:xfrm>
          <a:off x="34925" y="44450"/>
          <a:ext cx="9145588" cy="6473952"/>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مزمور(</a:t>
                      </a:r>
                      <a:r>
                        <a:rPr kumimoji="0" lang="en-US" sz="3600" b="0" i="0" u="sng" strike="noStrike" cap="none" normalizeH="0" baseline="0">
                          <a:ln>
                            <a:noFill/>
                          </a:ln>
                          <a:solidFill>
                            <a:srgbClr val="FF9900"/>
                          </a:solidFill>
                          <a:effectLst/>
                          <a:latin typeface="Arial" charset="0"/>
                          <a:cs typeface="Arial" charset="0"/>
                        </a:rPr>
                        <a:t>107:32, 41-42</a:t>
                      </a:r>
                      <a:r>
                        <a:rPr kumimoji="0" lang="ar-EG" sz="36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وليرفعوه في مجمع الشعب وليسبحوه في مجلس المشايخ </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ويجعل القبائل مثل قطعان الغنم.  يرى ذلك المستقيمون فيفرحون.</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107:32, 41-42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Qu’ils l’exaltent dans l’assemblée du peuple, Et qu’ils le louent dans la réunion des anciens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Il multiplie les familles comme des troupeaux.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Les (hommes) droits le voient et se réjouissent,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107:32, 41-42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Let them exalt Him also in the assembly of the people, And praise Him in the company of the elders.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And makes their families like a flock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The righteous see it and rejoice.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45997" name="Rectangle 13"/>
          <p:cNvSpPr>
            <a:spLocks noGrp="1" noChangeArrowheads="1"/>
          </p:cNvSpPr>
          <p:nvPr>
            <p:ph type="ctrTitle"/>
          </p:nvPr>
        </p:nvSpPr>
        <p:spPr/>
        <p:txBody>
          <a:bodyPr/>
          <a:lstStyle/>
          <a:p>
            <a:r>
              <a:rPr lang="en-US" sz="1000" dirty="0"/>
              <a:t>11pg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17" name="Text Box 29">
            <a:hlinkClick r:id="" action="ppaction://macro?name=LetThemExaltHimForBishop"/>
          </p:cNvPr>
          <p:cNvSpPr txBox="1">
            <a:spLocks noChangeArrowheads="1"/>
          </p:cNvSpPr>
          <p:nvPr/>
        </p:nvSpPr>
        <p:spPr bwMode="auto">
          <a:xfrm>
            <a:off x="7543799" y="65532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7010" name="Group 2"/>
          <p:cNvGraphicFramePr>
            <a:graphicFrameLocks noGrp="1"/>
          </p:cNvGraphicFramePr>
          <p:nvPr/>
        </p:nvGraphicFramePr>
        <p:xfrm>
          <a:off x="34925" y="44450"/>
          <a:ext cx="9145588" cy="664464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يوحنا ( 10 : 1 – 16 )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الحق الحق اقول لكم ان الذي لا يدخل من الباب الى حظيرة الخراف بل يطلع من موضع آخر فذاك سارق ولص.</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الذي يدخل من الباب فهو راعي الخراف.</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John 10:1-16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En vérité, en vérité, je vous le dis, celui qui n’entre point par la porte dans la bergerie, mais qui y monte par un autre côté, celui–là est un voleur et un brigand.  2 Mais celui qui entre par la porte est le berger des brebis.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10:1-16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Most assuredly, I say to you, he who does not enter the sheepfold by the door, but climbs up some other way, the same is a thief and a robber. 2 But he who enters by the door is the shepherd of the sheep.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47021" name="Rectangle 13"/>
          <p:cNvSpPr>
            <a:spLocks noGrp="1" noChangeArrowheads="1"/>
          </p:cNvSpPr>
          <p:nvPr>
            <p:ph type="ctrTitle"/>
          </p:nvPr>
        </p:nvSpPr>
        <p:spPr/>
        <p:txBody>
          <a:bodyPr/>
          <a:lstStyle/>
          <a:p>
            <a:r>
              <a:rPr lang="en-US" sz="1000" dirty="0"/>
              <a:t>11g</a:t>
            </a:r>
          </a:p>
        </p:txBody>
      </p:sp>
    </p:spTree>
  </p:cSld>
  <p:clrMapOvr>
    <a:masterClrMapping/>
  </p:clrMapOvr>
</p:sld>
</file>

<file path=ppt/slides/slide6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8034" name="Group 2"/>
          <p:cNvGraphicFramePr>
            <a:graphicFrameLocks noGrp="1"/>
          </p:cNvGraphicFramePr>
          <p:nvPr/>
        </p:nvGraphicFramePr>
        <p:xfrm>
          <a:off x="34925" y="44450"/>
          <a:ext cx="9145588" cy="6087428"/>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يفتح البواب والخراف تسمع صوته فيدعو خرافه الخاصة باسماء ويخرجها. ومتى اخرج خرافه الخاصة يذهب امامها والخراف تتبعه لانها تعرف صوته.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24479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Le portier lui ouvre, et les brebis entendent sa voix ; il appelle par leur nom les brebis qui lui appartiennent et les mène dehors. 4  Lorsqu’il a fait sortir toutes celles qui lui appartiennent, il marche devant elles ; et les brebis le suivent, parce qu’elles connaissent sa voix.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To him the doorkeeper opens, and the sheep hear his voice; and he calls his own sheep by name and leads them out. 4 And when he brings out his own sheep, he goes before them; and the sheep follow him, for they know his voice.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9058" name="Group 2"/>
          <p:cNvGraphicFramePr>
            <a:graphicFrameLocks noGrp="1"/>
          </p:cNvGraphicFramePr>
          <p:nvPr/>
        </p:nvGraphicFramePr>
        <p:xfrm>
          <a:off x="34925" y="44450"/>
          <a:ext cx="9074150" cy="686409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الغريب فلا تتبعه بل تهرب منه لانها لا تعرف صوت الغرباء. هذا المثل قاله لهم يسوع.واما هم فلم يفهموا ما هو الذي كان يكلمهم به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يسوع ايضا الحق الحق اقول لكم اني انا باب الخراف.</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Elles ne suivront point un étranger ; mais elles fuiront loin de lui, parce qu’elles ne connaissent pas la voix des étrangers. 6 Jésus leur dit cette parabole, mais ils ne comprirent pas ce qu’il leur disait. 7 Jésus leur dit encore : En vérité, en vérité, je vous le dis, moi, je suis la porte des brebis.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Yet they will by no means follow a stranger, but will flee from him, for they do not know the voice of strangers. 6 Jesus used this illustration, but they did not understand the things which He spoke to them. 7 Then Jesus said to them again, Most assuredly, I say to you, I am the door of the sheep.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0082" name="Group 2"/>
          <p:cNvGraphicFramePr>
            <a:graphicFrameLocks noGrp="1"/>
          </p:cNvGraphicFramePr>
          <p:nvPr/>
        </p:nvGraphicFramePr>
        <p:xfrm>
          <a:off x="34925" y="44450"/>
          <a:ext cx="9145588" cy="6716840"/>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الذين أتوا قبلي هم سراق ولصوص.ولكن الخراف لم تسمع لهم.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انا هو الباب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دخل بي احد فيخلص ويدخل ويخرج ويجد مرعى.</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السارق لا يأتي الا ليسرق ويذبح ويهلك.</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Tous ceux qui sont venus avant moi sont des voleurs et des brigands ; mais les brebis ne les ont pas écoutés. 9 Moi, je suis la porte ; si quelqu’un entre par moi, il sera sauvé ; il entrera et sortira et trouvera des pâturages. 10  Le voleur ne vient que pour voler et tuer et détruire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All who ever came before Me are thieves and robbers, but the sheep did not hear them. 9 I am the door. If anyone enters by Me, he will be saved, and will go in and out and find pasture. 10 The thief does not come except to steal, and to kill, and to destroy.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1106" name="Group 2"/>
          <p:cNvGraphicFramePr>
            <a:graphicFrameLocks noGrp="1"/>
          </p:cNvGraphicFramePr>
          <p:nvPr/>
        </p:nvGraphicFramePr>
        <p:xfrm>
          <a:off x="34925" y="44450"/>
          <a:ext cx="9145588" cy="676751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انا فقد أتيت لتكون لهم حياة وليكون لهم افضل. انا هو الراعي الصالح.والراعي الصالح يبذل نفسه عن الخراف. واما الذي هو اجير وليس راعيا الذي ليست الخراف 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moi, je suis venu, afin que les brebis aient la vie et qu’elles l’aient en abondance. 11 Moi, je suis le bon berger. Le bon berger donne sa vie pour ses brebis. 12 Mais le mercenaire, qui n’est pas berger et à qui les brebis n’appartiennent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have come that they may have life, and that they may have it more abundantly. 11 I am the good shepherd. The good shepherd gives His life for the sheep. 12 But a hireling, he who is not the shepherd, one who does not own the sheep,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2130" name="Group 2"/>
          <p:cNvGraphicFramePr>
            <a:graphicFrameLocks noGrp="1"/>
          </p:cNvGraphicFramePr>
          <p:nvPr/>
        </p:nvGraphicFramePr>
        <p:xfrm>
          <a:off x="34925" y="115888"/>
          <a:ext cx="9145588" cy="6521768"/>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فيرى الذئب مقبلا ويترك الخراف ويهرب.فيخطف الذئب الخراف ويبددها. والاجير يهرب لانه اجير ولا يبالي بالخراف.  اما انا فاني الراعي الصالح واعرف خاصتي وخاصتي تعرفني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voit venir le loup, abandonne les brebis et s’enfuit. Et le loup s’en empare et les disperse. 13  C’est qu’il est mercenaire et qu’il ne se met pas en peine des brebis. Moi, je suis le bon berger. 14  Je connais mes brebis, et mes brebis me connaissent,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sees the wolf coming and leaves the sheep and flees; and the wolf catches the sheep and scatters them. 13 The hireling flees because he is a hireling and does not care about the sheep. 14 I am the good shepherd; and I know My sheep, and am known by My own.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3154" name="Group 2"/>
          <p:cNvGraphicFramePr>
            <a:graphicFrameLocks noGrp="1"/>
          </p:cNvGraphicFramePr>
          <p:nvPr/>
        </p:nvGraphicFramePr>
        <p:xfrm>
          <a:off x="34925" y="115888"/>
          <a:ext cx="9074150" cy="6778752"/>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ان الآب يعرفني وانا اعرف الآب.وانا اضع نفسي عن الخراف.  ولي خراف أخر ليست من هذه الحظيرة ينبغي ان آتي بتلك ايضا فتسمع صوتي وتكون رعية واحدة وراع واحد.</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comme le Père me connaît, et comme je connais le Père ; et je donne ma vie pour mes brebis. 16 J’ai encore d’autres brebis qui ne sont pas de cette bergerie ; celles–là, il faut aussi que je les amène ; elles entendront ma voix, et il y aura un seul troupeau, un seul berger.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As the Father knows Me, even so I know the Father; and I lay down My life for the sheep. 16 And other sheep I have which are not of this fold; them also I must bring, and they will hear My voice; and there will be one flock and one shepherd.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346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5330" name="Group 2"/>
          <p:cNvGraphicFramePr>
            <a:graphicFrameLocks noGrp="1"/>
          </p:cNvGraphicFramePr>
          <p:nvPr/>
        </p:nvGraphicFramePr>
        <p:xfrm>
          <a:off x="539750" y="1052513"/>
          <a:ext cx="8137525" cy="36271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Twelfth day of The Month of Babah</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الثانى عشر</a:t>
                      </a:r>
                      <a:r>
                        <a:rPr kumimoji="0" lang="ar-KW" sz="4000" b="1" i="0" u="none" strike="noStrike" cap="none" normalizeH="0" baseline="0">
                          <a:ln>
                            <a:noFill/>
                          </a:ln>
                          <a:solidFill>
                            <a:srgbClr val="FF9900"/>
                          </a:solidFill>
                          <a:effectLst/>
                          <a:latin typeface="Arial" charset="0"/>
                          <a:cs typeface="Arial" charset="0"/>
                        </a:rPr>
                        <a:t> 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بابه</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Douzième jour du moi</a:t>
                      </a:r>
                      <a:r>
                        <a:rPr kumimoji="0" lang="en-US" sz="4000" b="0" i="0" u="none" strike="noStrike" cap="none" normalizeH="0" baseline="0">
                          <a:ln>
                            <a:noFill/>
                          </a:ln>
                          <a:solidFill>
                            <a:srgbClr val="FF9900"/>
                          </a:solidFill>
                          <a:effectLst/>
                          <a:latin typeface="Arial" charset="0"/>
                          <a:cs typeface="Arial" charset="0"/>
                        </a:rPr>
                        <a:t>s</a:t>
                      </a:r>
                      <a:r>
                        <a:rPr kumimoji="0" lang="fr-CA" sz="4000" b="0" i="0" u="none" strike="noStrike" cap="none" normalizeH="0" baseline="0">
                          <a:ln>
                            <a:noFill/>
                          </a:ln>
                          <a:solidFill>
                            <a:srgbClr val="FF9900"/>
                          </a:solidFill>
                          <a:effectLst/>
                          <a:latin typeface="Arial" charset="0"/>
                          <a:cs typeface="Arial" charset="0"/>
                        </a:rPr>
                        <a:t> de Babah</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6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20173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6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5310" name="Group 78"/>
          <p:cNvGraphicFramePr>
            <a:graphicFrameLocks noGrp="1"/>
          </p:cNvGraphicFramePr>
          <p:nvPr/>
        </p:nvGraphicFramePr>
        <p:xfrm>
          <a:off x="34925" y="115888"/>
          <a:ext cx="9001125" cy="6612002"/>
        </p:xfrm>
        <a:graphic>
          <a:graphicData uri="http://schemas.openxmlformats.org/drawingml/2006/table">
            <a:tbl>
              <a:tblPr rtl="1"/>
              <a:tblGrid>
                <a:gridCol w="417671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Arial" charset="0"/>
                        </a:rPr>
                        <a:t>22:22-23</a:t>
                      </a:r>
                      <a:r>
                        <a:rPr kumimoji="0" lang="ar-SA" sz="3600" b="0" i="0" u="sng" strike="noStrike" cap="none" normalizeH="0" baseline="0">
                          <a:ln>
                            <a:noFill/>
                          </a:ln>
                          <a:solidFill>
                            <a:srgbClr val="FF9933"/>
                          </a:solidFill>
                          <a:effectLst/>
                          <a:latin typeface="Arial" charset="0"/>
                          <a:cs typeface="Times New Roman" pitchFamily="18" charset="0"/>
                        </a:rPr>
                        <a:t> </a:t>
                      </a:r>
                      <a:endParaRPr kumimoji="0" lang="ar-EG"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اخبر باسمك اخوتي</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وسط الجماعة اسبحك.</a:t>
                      </a:r>
                      <a:r>
                        <a:rPr kumimoji="0" lang="ar-EG" sz="3200" b="0" i="0" u="none" strike="noStrike" cap="none" normalizeH="0" baseline="0">
                          <a:ln>
                            <a:noFill/>
                          </a:ln>
                          <a:solidFill>
                            <a:schemeClr val="bg1"/>
                          </a:solidFill>
                          <a:effectLst/>
                          <a:latin typeface="Arial" charset="0"/>
                          <a:cs typeface="Arial" charset="0"/>
                        </a:rPr>
                        <a:t>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يا خائفي الرب سبحوه.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مجدوه يا معشر ذرية يعقوب.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22:22-23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Je vais redire ton nom à mes frères, et te louer en pleine assemblée.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Vous qui craignez le Seigneur, louez-le! Vous tous, race de Jacob, glorifiez-le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Alleluia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22:22-23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bg1"/>
                          </a:solidFill>
                          <a:effectLst/>
                          <a:latin typeface="Arial" charset="0"/>
                          <a:cs typeface="Arial" charset="0"/>
                        </a:rPr>
                        <a:t>22 I will declare Your name to My brethren; in the midst of the assembly I will praise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bg1"/>
                          </a:solidFill>
                          <a:effectLst/>
                          <a:latin typeface="Arial" charset="0"/>
                          <a:cs typeface="Arial" charset="0"/>
                        </a:rPr>
                        <a:t>23 You who fear the LORD, praise Him! All you descendants of Jacob, glorify Him.</a:t>
                      </a:r>
                      <a:r>
                        <a:rPr kumimoji="0" lang="en-US"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95311" name="Rectangle 79"/>
          <p:cNvSpPr>
            <a:spLocks noGrp="1" noChangeArrowheads="1"/>
          </p:cNvSpPr>
          <p:nvPr>
            <p:ph type="ctrTitle"/>
          </p:nvPr>
        </p:nvSpPr>
        <p:spPr/>
        <p:txBody>
          <a:bodyPr/>
          <a:lstStyle/>
          <a:p>
            <a:r>
              <a:rPr lang="en-US" sz="1000" dirty="0"/>
              <a:t>12pv</a:t>
            </a:r>
          </a:p>
        </p:txBody>
      </p:sp>
    </p:spTree>
  </p:cSld>
  <p:clrMapOvr>
    <a:masterClrMapping/>
  </p:clrMapOvr>
</p:sld>
</file>

<file path=ppt/slides/slide6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4" name="Group 78"/>
          <p:cNvGraphicFramePr>
            <a:graphicFrameLocks noGrp="1"/>
          </p:cNvGraphicFramePr>
          <p:nvPr/>
        </p:nvGraphicFramePr>
        <p:xfrm>
          <a:off x="107950" y="44450"/>
          <a:ext cx="9001125" cy="6628449"/>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Times New Roman" pitchFamily="18" charset="0"/>
                        </a:rPr>
                        <a:t>9:9-13</a:t>
                      </a:r>
                      <a:endParaRPr kumimoji="0" lang="ar-EG"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يسوع مجتاز من هناك رأى انسانا جالسا عند مكان الجباية اسمه متى.</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 له اتبعني.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فقام وتبعه.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Mathieu </a:t>
                      </a:r>
                      <a:r>
                        <a:rPr kumimoji="0" lang="en-US" sz="3600" b="0" i="0" u="sng" strike="noStrike" cap="none" normalizeH="0" baseline="0">
                          <a:ln>
                            <a:noFill/>
                          </a:ln>
                          <a:solidFill>
                            <a:srgbClr val="FF9933"/>
                          </a:solidFill>
                          <a:effectLst/>
                          <a:latin typeface="Arial" charset="0"/>
                          <a:cs typeface="Times New Roman" pitchFamily="18" charset="0"/>
                        </a:rPr>
                        <a:t>9:9-13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Comme il s'en allait, Jésus vit, en passant, assis au bureau  des taxes, un homme qui s'appelait Matthieu. Il lui dit: "Suis-moi. " Il se leva et le suivit.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9:9-13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As Jesus passed on from there, He saw a man named Matthew sitting at the tax office. And He said to him, Follow Me.'' So he arose and followed Him.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75" name="Rectangle 79"/>
          <p:cNvSpPr>
            <a:spLocks noGrp="1" noChangeArrowheads="1"/>
          </p:cNvSpPr>
          <p:nvPr>
            <p:ph type="ctrTitle"/>
          </p:nvPr>
        </p:nvSpPr>
        <p:spPr/>
        <p:txBody>
          <a:bodyPr/>
          <a:lstStyle/>
          <a:p>
            <a:r>
              <a:rPr lang="en-US" sz="1000" dirty="0"/>
              <a:t>12v</a:t>
            </a:r>
          </a:p>
        </p:txBody>
      </p:sp>
    </p:spTree>
  </p:cSld>
  <p:clrMapOvr>
    <a:masterClrMapping/>
  </p:clrMapOvr>
</p:sld>
</file>

<file path=ppt/slides/slide6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70" name="Group 126"/>
          <p:cNvGraphicFramePr>
            <a:graphicFrameLocks noGrp="1"/>
          </p:cNvGraphicFramePr>
          <p:nvPr/>
        </p:nvGraphicFramePr>
        <p:xfrm>
          <a:off x="34925" y="0"/>
          <a:ext cx="9074150" cy="684301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وبينما هو متكئ في البيت اذا عشارون وخطاة كثيرون قد جاءوا واتكأوا مع يسوع وتلاميذه. فلما نظر الفريسيون قالوا لتلاميذه لماذا ياكل معلمكم مع العشارين والخطاة.</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Or, comme il était à table dans sa maison, il arriva que beaucoup de collecteurs d'impôts et de pécheurs étaient venus prendre place avec Jésus et ses disciples. 11 Voyant cela, les Pharisiens disaient à ses disciples: "Pourquoi votre maître mange-t-il avec les collecteurs d'impôts et les pécheurs?"</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Now it happened, as Jesus sat at the table in the house, that behold, many tax collectors and sinners came and sat down with Him and His disciples. 11 And when the Pharisees saw it, they said to His disciples, Why does your Teacher eat with tax collectors and sinners?''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2811" name="Group 59"/>
          <p:cNvGraphicFramePr>
            <a:graphicFrameLocks noGrp="1"/>
          </p:cNvGraphicFramePr>
          <p:nvPr/>
        </p:nvGraphicFramePr>
        <p:xfrm>
          <a:off x="34925" y="44450"/>
          <a:ext cx="9145588" cy="678307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 يسوع قال لهم لا يحتاج الاصحاء الى طبيب بل المرضى.  فاذهبوا وتعلّموا ما هو.اني اريد رحمة لا ذبيحة.لاني لم آت لادعو ابرارا بل خطاة الى التوبة </a:t>
                      </a:r>
                      <a:r>
                        <a:rPr kumimoji="0" lang="ar-EG" sz="3200" b="0" i="0" u="none" strike="noStrike" cap="none" normalizeH="0" baseline="0">
                          <a:ln>
                            <a:noFill/>
                          </a:ln>
                          <a:solidFill>
                            <a:schemeClr val="bg1"/>
                          </a:solidFill>
                          <a:effectLst/>
                          <a:latin typeface="Arial" charset="0"/>
                          <a:cs typeface="Arial" charset="0"/>
                        </a:rPr>
                        <a:t>.</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Mais Jésus, qui avait entendu, déclara: "Ce ne sont pas les bien-portants qui ont besoin de médecin, mais les malades. 13 Allez donc apprendre ce que signifie: C'est la miséricorde que je veux, non le sacrifice. Car je suis venu appeler non pas les justes, mais les pécheurs.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When Jesus heard that, He said to them, Those who are well have no need of a physician, but those who are sick. 13 But go and learn what this means: "I desire mercy and not sacrifice.' For I did not come to call the righteous, but sinners, to </a:t>
                      </a:r>
                      <a:r>
                        <a:rPr kumimoji="0" lang="en-US" sz="2700" b="0" i="0" u="none" strike="noStrike" cap="none" normalizeH="0" baseline="0">
                          <a:ln>
                            <a:noFill/>
                          </a:ln>
                          <a:solidFill>
                            <a:schemeClr val="bg1"/>
                          </a:solidFill>
                          <a:effectLst/>
                          <a:latin typeface="Arial" charset="0"/>
                          <a:cs typeface="Arial" charset="0"/>
                        </a:rPr>
                        <a:t>repentance.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0377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6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4844" name="Group 92"/>
          <p:cNvGraphicFramePr>
            <a:graphicFrameLocks noGrp="1"/>
          </p:cNvGraphicFramePr>
          <p:nvPr/>
        </p:nvGraphicFramePr>
        <p:xfrm>
          <a:off x="34925" y="44450"/>
          <a:ext cx="9145588" cy="6588000"/>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40:9-10</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بشرت ببر في جماعة عظيمة.هوذا شفتاي لم امنعهما.انت يا رب علمت.</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لم اكتم عدلك في وسط قلبي</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 </a:t>
                      </a:r>
                      <a:r>
                        <a:rPr kumimoji="0" lang="en-US" sz="3600" b="0" i="0" u="sng" strike="noStrike" cap="none" normalizeH="0" baseline="0">
                          <a:ln>
                            <a:noFill/>
                          </a:ln>
                          <a:solidFill>
                            <a:srgbClr val="FF9933"/>
                          </a:solidFill>
                          <a:effectLst/>
                          <a:latin typeface="Arial" charset="0"/>
                          <a:cs typeface="Arial" charset="0"/>
                        </a:rPr>
                        <a:t>40:9-10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Dans la grande assemblée, j'ai annoncé</a:t>
                      </a:r>
                      <a:r>
                        <a:rPr kumimoji="0" lang="fr-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ta justice; non, je ne retiens pas  mes</a:t>
                      </a:r>
                      <a:r>
                        <a:rPr kumimoji="0" lang="en-US" sz="2800" b="0" i="0" u="none" strike="noStrike" cap="none" normalizeH="0" baseline="0">
                          <a:ln>
                            <a:noFill/>
                          </a:ln>
                          <a:solidFill>
                            <a:schemeClr val="bg1"/>
                          </a:solidFill>
                          <a:effectLst/>
                          <a:latin typeface="Arial" charset="0"/>
                          <a:cs typeface="Arial" charset="0"/>
                        </a:rPr>
                        <a:t> . </a:t>
                      </a:r>
                      <a:r>
                        <a:rPr kumimoji="0" lang="fr-FR" sz="2800" b="0" i="0" u="none" strike="noStrike" cap="none" normalizeH="0" baseline="0">
                          <a:ln>
                            <a:noFill/>
                          </a:ln>
                          <a:solidFill>
                            <a:schemeClr val="bg1"/>
                          </a:solidFill>
                          <a:effectLst/>
                          <a:latin typeface="Arial" charset="0"/>
                          <a:cs typeface="Arial" charset="0"/>
                        </a:rPr>
                        <a:t>lèvres. Seigneur, tu le sais.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Je n'ai pas caché ta justice  au fond de mon </a:t>
                      </a:r>
                      <a:r>
                        <a:rPr kumimoji="0" lang="en-US" sz="2800" b="0" i="0" u="none" strike="noStrike" cap="none" normalizeH="0" baseline="0">
                          <a:ln>
                            <a:noFill/>
                          </a:ln>
                          <a:solidFill>
                            <a:schemeClr val="bg1"/>
                          </a:solidFill>
                          <a:effectLst/>
                          <a:latin typeface="Arial" charset="0"/>
                          <a:cs typeface="Arial" charset="0"/>
                        </a:rPr>
                        <a:t>Coeur,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Alléluia</a:t>
                      </a:r>
                      <a:r>
                        <a:rPr kumimoji="0" lang="en-US" sz="2400" b="0" i="0" u="none" strike="noStrike" cap="none" normalizeH="0" baseline="0">
                          <a:ln>
                            <a:noFill/>
                          </a:ln>
                          <a:solidFill>
                            <a:schemeClr val="bg1"/>
                          </a:solidFill>
                          <a:effectLst/>
                          <a:latin typeface="Arial" charset="0"/>
                          <a:cs typeface="Arial" charset="0"/>
                        </a:rPr>
                        <a:t>.</a:t>
                      </a:r>
                      <a:endParaRPr kumimoji="0" lang="fr-CA"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40:9-10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I have proclaimed the good news of righteousness in the great assembly; indeed, I do not restrain my lips, O LORD, You Yourself know.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I have not hidden Your righteousness within my heart.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4845" name="Rectangle 93"/>
          <p:cNvSpPr>
            <a:spLocks noGrp="1" noChangeArrowheads="1"/>
          </p:cNvSpPr>
          <p:nvPr>
            <p:ph type="ctrTitle"/>
          </p:nvPr>
        </p:nvSpPr>
        <p:spPr/>
        <p:txBody>
          <a:bodyPr/>
          <a:lstStyle/>
          <a:p>
            <a:r>
              <a:rPr lang="en-US" sz="1000" dirty="0"/>
              <a:t>12pm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5874" name="Group 98"/>
          <p:cNvGraphicFramePr>
            <a:graphicFrameLocks noGrp="1"/>
          </p:cNvGraphicFramePr>
          <p:nvPr/>
        </p:nvGraphicFramePr>
        <p:xfrm>
          <a:off x="34925" y="44450"/>
          <a:ext cx="9145588" cy="6705600"/>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a:t>
                      </a:r>
                      <a:r>
                        <a:rPr kumimoji="0" lang="en-US" sz="3200" b="0" i="0" u="sng" strike="noStrike" cap="none" normalizeH="0" baseline="0">
                          <a:ln>
                            <a:noFill/>
                          </a:ln>
                          <a:solidFill>
                            <a:srgbClr val="FF9933"/>
                          </a:solidFill>
                          <a:effectLst/>
                          <a:latin typeface="Arial" charset="0"/>
                          <a:cs typeface="Arial" charset="0"/>
                        </a:rPr>
                        <a:t>2:13-17</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خرج ايضا الى البحر.وأتى اليه كل الجمع فعلّمهم. وفيما هو مجتاز رأى لاوي بن حلفى جالسا عند مكان الجباية.فقال له اتبعني.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فقام وتبعه.</a:t>
                      </a:r>
                      <a:r>
                        <a:rPr kumimoji="0" lang="ar-EG" sz="3200" b="0" i="0" u="none" strike="noStrike" cap="none" normalizeH="0" baseline="0">
                          <a:ln>
                            <a:noFill/>
                          </a:ln>
                          <a:solidFill>
                            <a:schemeClr val="bg1"/>
                          </a:solidFill>
                          <a:effectLst/>
                          <a:latin typeface="Arial" charset="0"/>
                          <a:cs typeface="Arial" charset="0"/>
                        </a:rPr>
                        <a:t> </a:t>
                      </a:r>
                      <a:endParaRPr kumimoji="0" lang="ar-EG" sz="2800" b="0" i="0" u="sng" strike="noStrike" cap="none" normalizeH="0" baseline="0">
                        <a:ln>
                          <a:noFill/>
                        </a:ln>
                        <a:solidFill>
                          <a:schemeClr val="tx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98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Marc 2:13-17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Jésus s'en alla de nouveau au bord de la mer. Toute la foule venait à lui, et il les enseignait. 14 En passant, il vit Lévi, le fils d'Alphée, assis au bureau des taxes. Il lui dit: "Suis-moi." Il se leva et le suivit.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Mark 2:13-17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He went out again by the sea; and all the multitude came to Him, and He taught them. 14 As He passed by, He saw Levi the son of Alphaeus sitting at the tax office. And He said to him, Follow Me.'' So he arose and followed Him.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5875" name="Rectangle 99"/>
          <p:cNvSpPr>
            <a:spLocks noGrp="1" noChangeArrowheads="1"/>
          </p:cNvSpPr>
          <p:nvPr>
            <p:ph type="ctrTitle"/>
          </p:nvPr>
        </p:nvSpPr>
        <p:spPr/>
        <p:txBody>
          <a:bodyPr/>
          <a:lstStyle/>
          <a:p>
            <a:r>
              <a:rPr lang="en-US" sz="1000" dirty="0"/>
              <a:t>12m</a:t>
            </a:r>
          </a:p>
        </p:txBody>
      </p:sp>
    </p:spTree>
  </p:cSld>
  <p:clrMapOvr>
    <a:masterClrMapping/>
  </p:clrMapOvr>
</p:sld>
</file>

<file path=ppt/slides/slide6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450" name="Group 90"/>
          <p:cNvGraphicFramePr>
            <a:graphicFrameLocks noGrp="1"/>
          </p:cNvGraphicFramePr>
          <p:nvPr/>
        </p:nvGraphicFramePr>
        <p:xfrm>
          <a:off x="107950" y="115888"/>
          <a:ext cx="9001125" cy="611981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وفيما هو متكئ في بيته كان كثيرون من العشارين والخطاة يتكئون مع يسوع وتلاميذه لانهم كانوا كثيرين وتبعوه.</a:t>
                      </a:r>
                      <a:endParaRPr kumimoji="0" lang="en-CA" sz="36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 voici à table dans sa maison, et beaucoup de collecteurs d'impôts et de pécheurs avaient pris place avec Jésus et ses disciples, car ils étaient nombreux et ils le suivaient.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Now it happened, as He was dining in Levi's house, that many tax collectors and sinners also sat together with Jesus and His disciples; for there were many, and they followed Him.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2345" name="Group 73"/>
          <p:cNvGraphicFramePr>
            <a:graphicFrameLocks noGrp="1"/>
          </p:cNvGraphicFramePr>
          <p:nvPr/>
        </p:nvGraphicFramePr>
        <p:xfrm>
          <a:off x="107950" y="44450"/>
          <a:ext cx="9001125" cy="6078538"/>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واما الكتبة والفريسيون فلما رأوه يأكل مع العشارين والخطاة قالوا لتلاميذه ما باله يأكل ويشرب مع العشارين والخطاة.</a:t>
                      </a:r>
                      <a:endParaRPr kumimoji="0" lang="en-US" sz="36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5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9525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Et des scribes pharisiens, voyant qu'il mangeait avec les pécheurs et les collecteurs d'impôts, disaient à ses disciples: "Quoi? Il mange avec les collecteurs d'impôts et les pécheurs?"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when the scribes and Pharisees saw Him eating with the tax collectors and sinners, they said to His disciples, How is it that He eats and drinks with tax collectors and sinners?'‘</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0531" name="Group 67"/>
          <p:cNvGraphicFramePr>
            <a:graphicFrameLocks noGrp="1"/>
          </p:cNvGraphicFramePr>
          <p:nvPr/>
        </p:nvGraphicFramePr>
        <p:xfrm>
          <a:off x="107950" y="115888"/>
          <a:ext cx="8928100" cy="5901754"/>
        </p:xfrm>
        <a:graphic>
          <a:graphicData uri="http://schemas.openxmlformats.org/drawingml/2006/table">
            <a:tbl>
              <a:tblPr rtl="1"/>
              <a:tblGrid>
                <a:gridCol w="4824412">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590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 يسوع قال لهم.لا يحتاج الاصحاء الى طبيب بل المرضى.</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لم آت لادعو ابرارا بل خطاة الى التوبة.</a:t>
                      </a:r>
                      <a:r>
                        <a:rPr kumimoji="0" lang="en-US" sz="3200" b="0" i="0" u="none" strike="noStrike" cap="none" normalizeH="0" baseline="0">
                          <a:ln>
                            <a:noFill/>
                          </a:ln>
                          <a:solidFill>
                            <a:schemeClr val="bg1"/>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Jésus, qui avait entendu, leur dit: "Ce ne sont pas les bien-portants qui ont besoin de médecin, mais les malades; je suis venu appeler non pas les justes, mais les pécheurs </a:t>
                      </a:r>
                      <a:r>
                        <a:rPr kumimoji="0" lang="fr-FR" sz="2700" b="0" i="0" u="none" strike="noStrike" cap="none" normalizeH="0" baseline="0">
                          <a:ln>
                            <a:noFill/>
                          </a:ln>
                          <a:solidFill>
                            <a:schemeClr val="bg1"/>
                          </a:solidFill>
                          <a:effectLst/>
                          <a:latin typeface="Arial" charset="0"/>
                          <a:cs typeface="Arial" charset="0"/>
                        </a:rPr>
                        <a:t>à la r</a:t>
                      </a:r>
                      <a:r>
                        <a:rPr kumimoji="0" lang="fr-FR" sz="2800" b="0" i="0" u="none" strike="noStrike" cap="none" normalizeH="0" baseline="0">
                          <a:ln>
                            <a:noFill/>
                          </a:ln>
                          <a:solidFill>
                            <a:schemeClr val="bg1"/>
                          </a:solidFill>
                          <a:effectLst/>
                          <a:latin typeface="Arial" charset="0"/>
                          <a:cs typeface="Arial" charset="0"/>
                        </a:rPr>
                        <a:t>epentance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0"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When Jesus heard it, He said to them,</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Those who are well have no need of a physician, but those who are sick. I did not come to call the righteous, but sinners, to repentance</a:t>
                      </a:r>
                      <a:endParaRPr kumimoji="0" lang="en-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0685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0685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0685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6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390" name="Group 150"/>
          <p:cNvGraphicFramePr>
            <a:graphicFrameLocks noGrp="1"/>
          </p:cNvGraphicFramePr>
          <p:nvPr/>
        </p:nvGraphicFramePr>
        <p:xfrm>
          <a:off x="34925" y="115888"/>
          <a:ext cx="9074150" cy="670992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59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بولس الرسول الثانية إلى أهل </a:t>
                      </a:r>
                      <a:r>
                        <a:rPr kumimoji="0" lang="ar-EG" sz="3600" b="0" i="0" u="sng" strike="noStrike" cap="none" normalizeH="0" baseline="0">
                          <a:ln>
                            <a:noFill/>
                          </a:ln>
                          <a:solidFill>
                            <a:srgbClr val="FF9933"/>
                          </a:solidFill>
                          <a:effectLst/>
                          <a:latin typeface="Arial" charset="0"/>
                          <a:cs typeface="Arial" charset="0"/>
                        </a:rPr>
                        <a:t>أفسس </a:t>
                      </a:r>
                      <a:r>
                        <a:rPr kumimoji="0" lang="ar-SA"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4:11-19</a:t>
                      </a:r>
                      <a:r>
                        <a:rPr kumimoji="0" lang="ar-SA" sz="3600" b="0" i="0" u="sng" strike="noStrike" cap="none" normalizeH="0" baseline="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وهو اعطى البعض ان يكونوا رسلا والبعض انبياء والبعض مبشرين والبعض رعاة ومعلّمين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لاجل تكميل القديسين لعمل الخدمة لبنيان جسد المسيح</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Arial" charset="0"/>
                        </a:rPr>
                        <a:t>Ephesians 4:11-19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Et les dons qu'il a faits, ce sont des apôtres, des prophètes, des évangélistes, des pasteurs et catéchètes,12 afin de mettre les saints en état d'accomplir le ministère pour bâtir le corps du Christ,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 Ephesians 4:11-19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And He Himself gave some to be apostles, some prophets, some evangelists, and some pastors and teachers,   12 for the equipping of the saints for the work of ministry, for the edifying of the body of Christ,</a:t>
                      </a:r>
                      <a:endParaRPr kumimoji="0" lang="en-US" sz="2800" b="0" i="0" u="none" strike="noStrike" cap="none" normalizeH="0" baseline="0">
                        <a:ln>
                          <a:noFill/>
                        </a:ln>
                        <a:solidFill>
                          <a:schemeClr val="tx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391" name="Rectangle 151"/>
          <p:cNvSpPr>
            <a:spLocks noGrp="1" noChangeArrowheads="1"/>
          </p:cNvSpPr>
          <p:nvPr>
            <p:ph type="ctrTitle"/>
          </p:nvPr>
        </p:nvSpPr>
        <p:spPr/>
        <p:txBody>
          <a:bodyPr/>
          <a:lstStyle/>
          <a:p>
            <a:r>
              <a:rPr lang="en-US" sz="1000"/>
              <a:t>12p</a:t>
            </a:r>
          </a:p>
        </p:txBody>
      </p:sp>
    </p:spTree>
  </p:cSld>
  <p:clrMapOvr>
    <a:masterClrMapping/>
  </p:clrMapOvr>
</p:sld>
</file>

<file path=ppt/slides/slide6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33" name="Group 61"/>
          <p:cNvGraphicFramePr>
            <a:graphicFrameLocks noGrp="1"/>
          </p:cNvGraphicFramePr>
          <p:nvPr/>
        </p:nvGraphicFramePr>
        <p:xfrm>
          <a:off x="34925" y="44450"/>
          <a:ext cx="9145588" cy="576262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الى ان ننتهي جميعنا الى وحدانية الايمان ومعرفة ابن الله.الى انسان كامل.الى قياس قامة ملء المسيح</a:t>
                      </a:r>
                      <a:r>
                        <a:rPr kumimoji="0" lang="en-US"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jusqu'à ce que nous parvenions tous ensemble à l'unité dans la foi et dans la connaissance du Fils de Dieu, à l'état d'adultes, à la taille du Christ dans sa plénitude.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till we all come to the unity of the faith and of the knowledge of the Son of God, to a perfect man, to the measure of the stature of the fullness of Christ; </a:t>
                      </a:r>
                      <a:r>
                        <a:rPr kumimoji="0" lang="fr-FR"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136" name="Group 32"/>
          <p:cNvGraphicFramePr>
            <a:graphicFrameLocks noGrp="1"/>
          </p:cNvGraphicFramePr>
          <p:nvPr/>
        </p:nvGraphicFramePr>
        <p:xfrm>
          <a:off x="34925" y="44450"/>
          <a:ext cx="9145588" cy="6516308"/>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كي لا نكون فيما بعد اطفالا مضطربين ومحمولين بكل ريح تعليم بحيلة الناس بمكر الى مكيدة الضلال</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بل صادقين في المحبة ننمو في كل شيء الى ذاك الذي هو الراس المسيح</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Ainsi, nous ne serons plus des enfants, ballottés, menés à la dérive à tout vent de doctrine, joués par les hommes et leur astuce à fourvoyer dans l'erreur. 15 Mais, confessant la vérité dans l'amour, nous grandirons à tous égards vers celui qui est la tête, Christ.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that we should no longer be children, tossed to and fro and carried about with every wind of doctrine, by the trickery of men, in the cunning craftiness of deceitful plotting, 15 but, speaking the truth in love, may grow up in all things into Him who is the head--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329" name="Group 65"/>
          <p:cNvGraphicFramePr>
            <a:graphicFrameLocks noGrp="1"/>
          </p:cNvGraphicFramePr>
          <p:nvPr/>
        </p:nvGraphicFramePr>
        <p:xfrm>
          <a:off x="34925" y="115888"/>
          <a:ext cx="9145588" cy="634416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منه كل الجسد مركبا معا ومقترنا بموازرة كل مفصل حسب عمل على قياس كل جزء يحصّل نمو الجسد لبنيانه في المحبة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فاقول هذا واشهد في الرب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Et c'est de lui que le corps tout entier, coordonné et bien uni grâce à toutes les articulations qui le desservent, selon une activité répartie à la mesure de chacun, réalise sa propre croissance pour se construire lui-même dans l'amour. 17 Voici donc ce que je dis et atteste dans le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from whom the whole body, joined and knit together by what every joint supplies, according to the effective working by which every part does its share, causes growth of the body for the edifying of itself in love. 17 This I say, therefore, and testify in the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411" name="Group 99"/>
          <p:cNvGraphicFramePr>
            <a:graphicFrameLocks noGrp="1"/>
          </p:cNvGraphicFramePr>
          <p:nvPr/>
        </p:nvGraphicFramePr>
        <p:xfrm>
          <a:off x="34925" y="44450"/>
          <a:ext cx="9145588" cy="6100320"/>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ان لا تسلكوا في ما بعد كما يسلك سائر الامم ايضا ببطل ذهنهم</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اذ هم مظلمو الفكر ومتجنبون عن حياة الله لسبب الجهل الذي فيهم بسبب غلاظة قلوبهم</a:t>
                      </a:r>
                      <a:r>
                        <a:rPr kumimoji="0" lang="en-US" sz="3600" b="0" i="0" u="none" strike="noStrike" cap="none" normalizeH="0" baseline="0">
                          <a:ln>
                            <a:noFill/>
                          </a:ln>
                          <a:solidFill>
                            <a:schemeClr val="bg1"/>
                          </a:solidFill>
                          <a:effectLst/>
                          <a:latin typeface="Arial" charset="0"/>
                          <a:cs typeface="Arial" charset="0"/>
                        </a:rPr>
                        <a:t>.</a:t>
                      </a:r>
                      <a:endParaRPr kumimoji="0" lang="en-CA" sz="28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ne vivez plus comme vivent les païens que leur intelligence conduit au néant. 18 Leur pensée est la proie des ténèbres et ils sont étrangers à la vie de Dieu, à cause de l'ignorance qu'entraîne chez eux l'endurcissement de leur coeur.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you should no longer walk as the rest of the Gentiles walk, in the futility of their mind, 18 having their understanding darkened, being alienated from the life of God, because of the ignorance that is in them, because of the hardening of their heart; </a:t>
                      </a:r>
                      <a:endParaRPr kumimoji="0" lang="en-US" sz="24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6400" name="Group 32"/>
          <p:cNvGraphicFramePr>
            <a:graphicFrameLocks noGrp="1"/>
          </p:cNvGraphicFramePr>
          <p:nvPr/>
        </p:nvGraphicFramePr>
        <p:xfrm>
          <a:off x="107950" y="44450"/>
          <a:ext cx="9072563" cy="5905501"/>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اذ هم قد فقدوا الحس اسلموا نفوسهم للدعارة ليعملوا كل نجاسة في الطمع</a:t>
                      </a:r>
                      <a:r>
                        <a:rPr kumimoji="0" lang="en-US"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Dans leur inconscience, ils se sont livrés à la débauche, au point de s'adonner à une impureté effrénée.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who, being past feeling, have given themselves over to lewdness, to work all uncleanness with greediness.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6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0992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0992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6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553" name="Group 145"/>
          <p:cNvGraphicFramePr>
            <a:graphicFrameLocks noGrp="1"/>
          </p:cNvGraphicFramePr>
          <p:nvPr/>
        </p:nvGraphicFramePr>
        <p:xfrm>
          <a:off x="34925" y="44450"/>
          <a:ext cx="9074150" cy="6804407"/>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بطرس الرسول الأولى (</a:t>
                      </a:r>
                      <a:r>
                        <a:rPr kumimoji="0" lang="en-US" sz="3600" b="0" i="0" u="sng" strike="noStrike" cap="none" normalizeH="0" baseline="0">
                          <a:ln>
                            <a:noFill/>
                          </a:ln>
                          <a:solidFill>
                            <a:srgbClr val="FF9933"/>
                          </a:solidFill>
                          <a:effectLst/>
                          <a:latin typeface="Arial" charset="0"/>
                          <a:cs typeface="Arial" charset="0"/>
                        </a:rPr>
                        <a:t>1:3-12</a:t>
                      </a:r>
                      <a:r>
                        <a:rPr kumimoji="0" lang="ar-SA" sz="3600" b="0" i="0" u="sng" strike="noStrike" cap="none" normalizeH="0" baseline="0">
                          <a:ln>
                            <a:noFill/>
                          </a:ln>
                          <a:solidFill>
                            <a:srgbClr val="FF9933"/>
                          </a:solidFill>
                          <a:effectLst/>
                          <a:latin typeface="Arial" charset="0"/>
                          <a:cs typeface="Arial" charset="0"/>
                        </a:rPr>
                        <a:t>)</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مبارك الله ابو ربنا يسوع المسيح الذي حسب رحمته الكثيرة ولدنا ثانية لرجاء حيّ بقيامة يسوع المسيح من الاموات</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لميراث لا يفنى ولايتدنس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021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1Pierre 1:3-12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Béni soit le Dieu et Père de notre Seigneur Jésus–Christ qui, selon sa grande miséricorde, nous a régénérés, par la </a:t>
                      </a:r>
                      <a:r>
                        <a:rPr kumimoji="0" lang="fr-FR" sz="2700" b="0" i="0" u="none" strike="noStrike" cap="none" normalizeH="0" baseline="0">
                          <a:ln>
                            <a:noFill/>
                          </a:ln>
                          <a:solidFill>
                            <a:schemeClr val="bg1"/>
                          </a:solidFill>
                          <a:effectLst/>
                          <a:latin typeface="Arial" charset="0"/>
                          <a:cs typeface="Arial" charset="0"/>
                        </a:rPr>
                        <a:t>résurrection</a:t>
                      </a:r>
                      <a:r>
                        <a:rPr kumimoji="0" lang="fr-FR" sz="2800" b="0" i="0" u="none" strike="noStrike" cap="none" normalizeH="0" baseline="0">
                          <a:ln>
                            <a:noFill/>
                          </a:ln>
                          <a:solidFill>
                            <a:schemeClr val="bg1"/>
                          </a:solidFill>
                          <a:effectLst/>
                          <a:latin typeface="Arial" charset="0"/>
                          <a:cs typeface="Arial" charset="0"/>
                        </a:rPr>
                        <a:t> de Jésus–Christ d’entre les morts, pour une espérance vivante, 4 pour un héritage qui ne peut ni se corrompre, ni se souiller,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1:3-12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Blessed be the God and Father of our Lord Jesus Christ, who according to His abundant mercy has begotten us again to a living hope through the resurrection of Jesus Christ from the dead, 4 to an inheritance </a:t>
                      </a:r>
                      <a:r>
                        <a:rPr kumimoji="0" lang="en-US" sz="2700" b="0" i="0" u="none" strike="noStrike" cap="none" normalizeH="0" baseline="0">
                          <a:ln>
                            <a:noFill/>
                          </a:ln>
                          <a:solidFill>
                            <a:schemeClr val="bg1"/>
                          </a:solidFill>
                          <a:effectLst/>
                          <a:latin typeface="Arial" charset="0"/>
                          <a:cs typeface="Arial" charset="0"/>
                        </a:rPr>
                        <a:t>incorruptible</a:t>
                      </a:r>
                      <a:r>
                        <a:rPr kumimoji="0" lang="en-US" sz="2800" b="0" i="0" u="none" strike="noStrike" cap="none" normalizeH="0" baseline="0">
                          <a:ln>
                            <a:noFill/>
                          </a:ln>
                          <a:solidFill>
                            <a:schemeClr val="bg1"/>
                          </a:solidFill>
                          <a:effectLst/>
                          <a:latin typeface="Arial" charset="0"/>
                          <a:cs typeface="Arial" charset="0"/>
                        </a:rPr>
                        <a:t> and undefiled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7554" name="Rectangle 146"/>
          <p:cNvSpPr>
            <a:spLocks noGrp="1" noChangeArrowheads="1"/>
          </p:cNvSpPr>
          <p:nvPr>
            <p:ph type="ctrTitle"/>
          </p:nvPr>
        </p:nvSpPr>
        <p:spPr/>
        <p:txBody>
          <a:bodyPr/>
          <a:lstStyle/>
          <a:p>
            <a:r>
              <a:rPr lang="en-US" sz="1000"/>
              <a:t>12c</a:t>
            </a:r>
          </a:p>
        </p:txBody>
      </p:sp>
    </p:spTree>
  </p:cSld>
  <p:clrMapOvr>
    <a:masterClrMapping/>
  </p:clrMapOvr>
</p:sld>
</file>

<file path=ppt/slides/slide6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2012" name="Group 44"/>
          <p:cNvGraphicFramePr>
            <a:graphicFrameLocks noGrp="1"/>
          </p:cNvGraphicFramePr>
          <p:nvPr/>
        </p:nvGraphicFramePr>
        <p:xfrm>
          <a:off x="34925" y="44450"/>
          <a:ext cx="9145588" cy="677088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يضمحل محفوظ في السموات لاجلكم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انتم الذين بقوة الله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محروسون بايمان لخلاص مستعد ان يعلن في الزمان الاخير. الذي به تبتهجون مع انكم الآن ان كان يجب تحزنون يسيرا بتجارب متنوعة</a:t>
                      </a:r>
                      <a:r>
                        <a:rPr kumimoji="0" lang="en-US"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ni se flétrir et qui vous est réservé dans les cieux, 5  à vous qui êtes gardés en la puissance de Dieu, par la foi, pour le salut prêt à être révélé dans les derniers temps. 6  Vous en tressaillez d’allégresse, quoique vous soyez maintenant, pour un peu de temps, puisqu’il le faut, affligés par diverses épreuves,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that does not fade away, reserved in heaven for you, 5 who are kept by the power of God through faith for salvation ready to be revealed in the last time. 6 In this you greatly rejoice, though now for a little while, if need be, you have been grieved by various trials,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515" name="Group 83"/>
          <p:cNvGraphicFramePr>
            <a:graphicFrameLocks noGrp="1"/>
          </p:cNvGraphicFramePr>
          <p:nvPr/>
        </p:nvGraphicFramePr>
        <p:xfrm>
          <a:off x="34925" y="44450"/>
          <a:ext cx="9074150" cy="604996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تكون تزكية ايمانكم وهي اثمن من الذهب الفاني مع انه يمتحن بالنار توجد للمدح والكرامة والمجد عند استعلان يسوع المسيح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afin que votre foi éprouvée bien plus précieuse que l’or périssable, cependant éprouvé par le feu – se trouve être un sujet de louange, de gloire et d’honneur, lors de la révélation de Jésus–Christ.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that the genuineness of your faith, being much more precious than gold that perishes, though it is tested by fire, may be found to praise, honor, and glory at the revelation of Jesus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533" name="Group 77"/>
          <p:cNvGraphicFramePr>
            <a:graphicFrameLocks noGrp="1"/>
          </p:cNvGraphicFramePr>
          <p:nvPr/>
        </p:nvGraphicFramePr>
        <p:xfrm>
          <a:off x="34925" y="44450"/>
          <a:ext cx="9074150" cy="580637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ذلك وان لم تروه تحبونه.ذلك وان كنتم لا ترونه الآن لكن تؤمنون به فتبتهجون بفرح لا ينطق به ومجيد</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نائلين غاية ايمانكم خلاص النفوس.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8  Vous l’aimez sans l’avoir vu. Sans le voir encore, vous croyez en lui et vous tressaillez d’une allégresse indicible et glorieuse, 9  en remportant pour prix de votre foi le salut de vos âmes.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whom having not seen you love. Though now you do not see Him, yet believing, you rejoice with joy inexpressible and full of glory, 9 receiving the end of your faith-- the salvation of your souls.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45523" name="Group 19"/>
          <p:cNvGraphicFramePr>
            <a:graphicFrameLocks noGrp="1"/>
          </p:cNvGraphicFramePr>
          <p:nvPr/>
        </p:nvGraphicFramePr>
        <p:xfrm>
          <a:off x="34925" y="44450"/>
          <a:ext cx="9145588" cy="5689601"/>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الخلاص الذي فتش وبحث عنه انبياء.</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الذين تنبأوا عن النعمة التي لاجلكم</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Les prophètes, qui ont prophétisé au sujet de la grâce qui vous était destinée ont fait de ce salut l’objet de leurs recherches et de leurs investigations.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Of this salvation the prophets have inquired and searched carefully, who prophesied of the grace that would come to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8474" name="Group 58"/>
          <p:cNvGraphicFramePr>
            <a:graphicFrameLocks noGrp="1"/>
          </p:cNvGraphicFramePr>
          <p:nvPr/>
        </p:nvGraphicFramePr>
        <p:xfrm>
          <a:off x="107950" y="44450"/>
          <a:ext cx="9001125" cy="6624638"/>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5000"/>
                        </a:lnSpc>
                        <a:spcBef>
                          <a:spcPct val="2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باحثين اي وقت او ما الوقت الذي كان يدل عليه روح المسيح الذي فيهم اذ سبق فشهد بالآلام التي للمسيح والامجاد التي بعدها.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5000"/>
                        </a:lnSpc>
                        <a:spcBef>
                          <a:spcPct val="2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Ils se sont appliqués à découvrir à quelle époque et à quelles circonstances se rapportaient les indications de l’Esprit de Christ qui était en eux et qui, d’avance, attestait les souffrances de Christ et la gloire qui s’ensuivrait.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searching what, or what manner of time, the Spirit of Christ who was in them was indicating when He testified beforehand the sufferings of Christ and the glories that would follow.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149" name="Group 21"/>
          <p:cNvGraphicFramePr>
            <a:graphicFrameLocks noGrp="1"/>
          </p:cNvGraphicFramePr>
          <p:nvPr/>
        </p:nvGraphicFramePr>
        <p:xfrm>
          <a:off x="107950" y="44450"/>
          <a:ext cx="9072563" cy="6770880"/>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080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أعلن لهم انهم ليس لانفسهم بل لنا كانوا يخدمون بهذه الامور التي أخبرتم بها انتم الآن بواسطة الذين بشروكم في الروح القدس المرسل من السماء التي تشتهي الملائكة ان تطّلع عليها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435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leur fut révélé que ce n’était pas pour eux–mêmes, mais pour vous, qu’ils étaient ministres de ces choses. Maintenant, elles vous ont été annoncées par ceux qui vous ont prêché l’Évangile par le Saint–Esprit envoyé du ciel, et les anges désirent y plonger leurs regards.</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To them it was revealed that, not to themselves, but to us they were ministering the things which now have been reported to you through those who have preached the gospel to you by the Holy Spirit sent from heaven-- things which angels desire to look into.</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7017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1401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1402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1402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6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95" name="Group 115"/>
          <p:cNvGraphicFramePr>
            <a:graphicFrameLocks noGrp="1"/>
          </p:cNvGraphicFramePr>
          <p:nvPr/>
        </p:nvGraphicFramePr>
        <p:xfrm>
          <a:off x="107950" y="44450"/>
          <a:ext cx="9072563" cy="6770880"/>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(5:12-18)</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وجرت على ايدي الرسل آيات وعجائب كثيرة في الشعب.وكان الجميع بنفس واحدة في رواق سليمان. واما الآخرون فلم يكن احد منهم يجسر ان يلتصق بهم.لكن كان الشعب يعظمهم</a:t>
                      </a:r>
                      <a:r>
                        <a:rPr kumimoji="0" lang="en-US" sz="3200" b="0" i="0" u="none" strike="noStrike" cap="none" normalizeH="0" baseline="0">
                          <a:ln>
                            <a:noFill/>
                          </a:ln>
                          <a:solidFill>
                            <a:schemeClr val="bg1"/>
                          </a:solidFill>
                          <a:effectLst/>
                          <a:latin typeface="Arial" charset="0"/>
                          <a:cs typeface="Arial" charset="0"/>
                        </a:rPr>
                        <a:t>.</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Arial" charset="0"/>
                        </a:rPr>
                        <a:t>Act</a:t>
                      </a:r>
                      <a:r>
                        <a:rPr kumimoji="0" lang="fr-CA" sz="2400" b="0" i="0" u="sng" strike="noStrike" cap="none" normalizeH="0" baseline="0">
                          <a:ln>
                            <a:noFill/>
                          </a:ln>
                          <a:solidFill>
                            <a:srgbClr val="FF9933"/>
                          </a:solidFill>
                          <a:effectLst/>
                          <a:latin typeface="Arial" charset="0"/>
                          <a:cs typeface="Arial" charset="0"/>
                        </a:rPr>
                        <a:t>e</a:t>
                      </a:r>
                      <a:r>
                        <a:rPr kumimoji="0" lang="en-US" sz="2400" b="0" i="0" u="sng" strike="noStrike" cap="none" normalizeH="0" baseline="0">
                          <a:ln>
                            <a:noFill/>
                          </a:ln>
                          <a:solidFill>
                            <a:srgbClr val="FF9933"/>
                          </a:solidFill>
                          <a:effectLst/>
                          <a:latin typeface="Arial" charset="0"/>
                          <a:cs typeface="Arial" charset="0"/>
                        </a:rPr>
                        <a:t>s 5:12-18</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Beaucoup de signes et de prodiges se faisaient au milieu du peuple par les mains des apôtres. Ils se tenaient tous d’un commun accord au portique de Salomon,13  et personne parmi les autres n’osait se joindre à eux ; mais le peuple les louait hautement.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Arial" charset="0"/>
                        </a:rPr>
                        <a:t>Acts 5:12-18</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through the hands of the apostles many signs and wonders were done among the people. And they were all with one accord in Solomon's Porch. 13 Yet none of the rest dared join them, but the people esteemed them highly.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596" name="Rectangle 116"/>
          <p:cNvSpPr>
            <a:spLocks noGrp="1" noChangeArrowheads="1"/>
          </p:cNvSpPr>
          <p:nvPr>
            <p:ph type="ctrTitle"/>
          </p:nvPr>
        </p:nvSpPr>
        <p:spPr/>
        <p:txBody>
          <a:bodyPr/>
          <a:lstStyle/>
          <a:p>
            <a:r>
              <a:rPr lang="en-US" sz="1000"/>
              <a:t>12a</a:t>
            </a:r>
          </a:p>
        </p:txBody>
      </p:sp>
    </p:spTree>
  </p:cSld>
  <p:clrMapOvr>
    <a:masterClrMapping/>
  </p:clrMapOvr>
</p:sld>
</file>

<file path=ppt/slides/slide6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68" name="Group 48"/>
          <p:cNvGraphicFramePr>
            <a:graphicFrameLocks noGrp="1"/>
          </p:cNvGraphicFramePr>
          <p:nvPr/>
        </p:nvGraphicFramePr>
        <p:xfrm>
          <a:off x="107950" y="44450"/>
          <a:ext cx="9001125" cy="6516308"/>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مؤمنون ينضمون للرب اكثر.جماهير من رجال ونساء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حتى انهم كانوا يحملون المرضى خارجا في الشوارع ويضعونهم على فرش واسرّة حتى اذا جاء بطرس يخيّم ولو ظله على احد منهم.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Les multitudes d’hommes et de femmes qui croyaient au Seigneur augmentaient toujours plus. 15 On apportait les malades dans les rues et on les plaçait sur des litières et des grabats, afin que, lors du passage de Pierre, son ombre au moins puisse couvrir l’un d’eux.</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believers were increasingly added to the Lord, multitudes of both men and women, 15 so that they brought the sick out into the streets and laid them on beds and couches, that at least the shadow of Peter passing by might fall on some of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70" name="Group 66"/>
          <p:cNvGraphicFramePr>
            <a:graphicFrameLocks noGrp="1"/>
          </p:cNvGraphicFramePr>
          <p:nvPr/>
        </p:nvGraphicFramePr>
        <p:xfrm>
          <a:off x="107950" y="44450"/>
          <a:ext cx="9001125" cy="5834063"/>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واجتمع جمهور المدن المحيطة الى اورشليم حاملين مرضى ومعذبين من ارواح نجسة وكانوا يبرأون جميعهم</a:t>
                      </a:r>
                      <a:r>
                        <a:rPr kumimoji="0" lang="en-US"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La multitude accourait aussi des villes voisines de Jérusalem et apportait des malades et des gens tourmentés par des esprits impurs ; et tous étaient guéris.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Also a multitude gathered from the surrounding cities to Jerusalem, bringing sick people and those who were tormented by unclean spirits, and they were all healed.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84" name="Group 56"/>
          <p:cNvGraphicFramePr>
            <a:graphicFrameLocks noGrp="1"/>
          </p:cNvGraphicFramePr>
          <p:nvPr/>
        </p:nvGraphicFramePr>
        <p:xfrm>
          <a:off x="107950" y="188913"/>
          <a:ext cx="8928100" cy="5741544"/>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فقام رئيس الكهنة وجميع الذين معه الذين هم شيعة الصدوقيين وامتلأوا غيرة</a:t>
                      </a:r>
                      <a:r>
                        <a:rPr kumimoji="0" lang="ar-EG" sz="3200" b="0" i="0" u="none" strike="noStrike" cap="none" normalizeH="0" baseline="0">
                          <a:ln>
                            <a:noFill/>
                          </a:ln>
                          <a:solidFill>
                            <a:schemeClr val="bg1"/>
                          </a:solidFill>
                          <a:effectLst/>
                          <a:latin typeface="Arial" charset="0"/>
                          <a:cs typeface="Arial" charset="0"/>
                        </a:rPr>
                        <a:t> </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فالقوا ايديهم على الرسل ووضعوهم في حبس العامة.</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Alors le souverain sacrificateur et tous ceux qui étaient avec lui, c’est–à–dire le parti des Sadducéens, se levèrent, remplis de jalousie, 18  portèrent les mains sur les apôtres et les jetèrent dans la prison publique.</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Then the high priest rose up, and all those who were with him (which is the sect of the Sadducees), and they were filled with indignation, 18 and laid their hands on the apostles and put them in the common prison.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6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6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6860" name="Group 60"/>
          <p:cNvGraphicFramePr>
            <a:graphicFrameLocks noGrp="1"/>
          </p:cNvGraphicFramePr>
          <p:nvPr/>
        </p:nvGraphicFramePr>
        <p:xfrm>
          <a:off x="107950" y="44450"/>
          <a:ext cx="9001125" cy="6449568"/>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68:11-12</a:t>
                      </a:r>
                      <a:endParaRPr kumimoji="0" lang="ar-EG"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الرب يعطي كلمة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المبشرات بها جند كثير. ملوك جيوش يهربون يهربون.الملازمة البيت تقسم الغنائم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 </a:t>
                      </a:r>
                      <a:r>
                        <a:rPr kumimoji="0" lang="en-US" sz="3600" b="0" i="0" u="sng" strike="noStrike" cap="none" normalizeH="0" baseline="0">
                          <a:ln>
                            <a:noFill/>
                          </a:ln>
                          <a:solidFill>
                            <a:srgbClr val="FF9933"/>
                          </a:solidFill>
                          <a:effectLst/>
                          <a:latin typeface="Arial" charset="0"/>
                          <a:cs typeface="Arial" charset="0"/>
                        </a:rPr>
                        <a:t>68:11-12</a:t>
                      </a:r>
                      <a:endParaRPr kumimoji="0" lang="fr-CA" sz="36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Le Seigneur donne une parole, Et les messagères de bonnes nouvelles sont une grande armée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Les rois des armées fuient, fuient, Et celle qui reste à la maison partage le butin.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68:11-12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 Lord gave the word; great was the company of those who proclaimed 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Kings of armies flee, they flee, and she who remains at home divides the spoil.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6861" name="Rectangle 61"/>
          <p:cNvSpPr>
            <a:spLocks noGrp="1" noChangeArrowheads="1"/>
          </p:cNvSpPr>
          <p:nvPr>
            <p:ph type="ctrTitle"/>
          </p:nvPr>
        </p:nvSpPr>
        <p:spPr/>
        <p:txBody>
          <a:bodyPr/>
          <a:lstStyle/>
          <a:p>
            <a:r>
              <a:rPr lang="en-US" sz="1000" dirty="0"/>
              <a:t>12pg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181" name="Group 29"/>
          <p:cNvGraphicFramePr>
            <a:graphicFrameLocks noGrp="1"/>
          </p:cNvGraphicFramePr>
          <p:nvPr/>
        </p:nvGraphicFramePr>
        <p:xfrm>
          <a:off x="107950" y="44450"/>
          <a:ext cx="9072563" cy="6194426"/>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00"/>
                          </a:solidFill>
                          <a:effectLst/>
                          <a:latin typeface="Arial" charset="0"/>
                          <a:cs typeface="Arial" charset="0"/>
                        </a:rPr>
                        <a:t>لوقا  ( </a:t>
                      </a:r>
                      <a:r>
                        <a:rPr kumimoji="0" lang="en-US" sz="4000" b="0" i="0" u="sng" strike="noStrike" cap="none" normalizeH="0" baseline="0">
                          <a:ln>
                            <a:noFill/>
                          </a:ln>
                          <a:solidFill>
                            <a:srgbClr val="FF9900"/>
                          </a:solidFill>
                          <a:effectLst/>
                          <a:latin typeface="Arial" charset="0"/>
                          <a:cs typeface="Arial" charset="0"/>
                        </a:rPr>
                        <a:t>5:27-32</a:t>
                      </a:r>
                      <a:r>
                        <a:rPr kumimoji="0" lang="ar-EG" sz="4000" b="0" i="0" u="sng" strike="noStrike" cap="none" normalizeH="0" baseline="0">
                          <a:ln>
                            <a:noFill/>
                          </a:ln>
                          <a:solidFill>
                            <a:srgbClr val="FF9900"/>
                          </a:solidFill>
                          <a:effectLst/>
                          <a:latin typeface="Arial" charset="0"/>
                          <a:cs typeface="Arial" charset="0"/>
                        </a:rPr>
                        <a:t> )</a:t>
                      </a:r>
                      <a:endParaRPr kumimoji="0" lang="ar-EG" sz="4000" b="0" i="0" u="none"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هذا خرج فنظر عشارا اسمه لاوي جالسا عند مكان الجباية.فقال له اتبعني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فترك كل شيء وقام وتبعه</a:t>
                      </a:r>
                      <a:r>
                        <a:rPr kumimoji="0" lang="en-US"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5:27-32</a:t>
                      </a:r>
                      <a:endParaRPr kumimoji="0" lang="fr-CA" sz="4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Après cela, Jésus sortit et il aperçut un péager, nommé Lévi, assis au bureau des péages. Il lui dit : Suis–moi. 28  (Lévi) laissa tout, se leva et le suivit.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5:27-32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After these things He went out and saw a tax collector named Levi, sitting at the tax office. And He said to him, Follow Me.'' 28 So he left all, rose up, and followed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5182" name="Rectangle 30"/>
          <p:cNvSpPr>
            <a:spLocks noGrp="1" noChangeArrowheads="1"/>
          </p:cNvSpPr>
          <p:nvPr>
            <p:ph type="ctrTitle"/>
          </p:nvPr>
        </p:nvSpPr>
        <p:spPr/>
        <p:txBody>
          <a:bodyPr/>
          <a:lstStyle/>
          <a:p>
            <a:r>
              <a:rPr lang="en-US" sz="1000" dirty="0"/>
              <a:t>12g</a:t>
            </a:r>
          </a:p>
        </p:txBody>
      </p:sp>
    </p:spTree>
  </p:cSld>
  <p:clrMapOvr>
    <a:masterClrMapping/>
  </p:clrMapOvr>
</p:sld>
</file>

<file path=ppt/slides/slide6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07" name="Group 83"/>
          <p:cNvGraphicFramePr>
            <a:graphicFrameLocks noGrp="1"/>
          </p:cNvGraphicFramePr>
          <p:nvPr/>
        </p:nvGraphicFramePr>
        <p:xfrm>
          <a:off x="107950" y="44450"/>
          <a:ext cx="9072563" cy="67708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وصنع له لاوي ضيافة كبيرة في بيته.والذين كانوا متكئين معهم كانوا جمعا كثيرا من عشارين وآخرين</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فتذمر كتبتهم والفريسيون على تلاميذه قائلين لماذا تاكلون وتشربون مع عشارين وخطاة</a:t>
                      </a:r>
                      <a:r>
                        <a:rPr kumimoji="0" lang="en-US"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Lévi lui fit un grand festin dans sa maison, et il y avait une foule nombreuse de péagers et d’autres personnes à table avec eux. 30 Les Pharisiens et leurs scribes murmuraient et disaient à ses disciples:Pourquoi mangez–vous et buvez–vous avec les péagers et les pécheurs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Then Levi gave Him a great feast in his own house. And there were a great number of tax collectors and others who sat down with them. 30 And their scribes and the Pharisees complained against His disciples, saying, Why do You eat and drink with tax collectors and sinners?''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9493" name="Group 53"/>
          <p:cNvGraphicFramePr>
            <a:graphicFrameLocks noGrp="1"/>
          </p:cNvGraphicFramePr>
          <p:nvPr/>
        </p:nvGraphicFramePr>
        <p:xfrm>
          <a:off x="107950" y="188913"/>
          <a:ext cx="9001125" cy="5606987"/>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يسوع وقال لهم لا يحتاج الاصحاء الى طبيب بل المرضى</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لم آت لأدعو ابرارا بل خطاة الى التوبة</a:t>
                      </a:r>
                      <a:r>
                        <a:rPr kumimoji="0" lang="en-US" sz="32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rgbClr val="FF9933"/>
                          </a:solidFill>
                          <a:effectLst/>
                          <a:latin typeface="Arial" charset="0"/>
                          <a:cs typeface="Arial" charset="0"/>
                        </a:rPr>
                        <a:t>( والمجد للـه دائماً )</a:t>
                      </a:r>
                      <a:endParaRPr kumimoji="0" lang="en-CA" sz="3600" b="0" i="0" u="none" strike="noStrike" cap="none" normalizeH="0" baseline="0">
                        <a:ln>
                          <a:noFill/>
                        </a:ln>
                        <a:solidFill>
                          <a:srgbClr val="FF9933"/>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Jésus prit la parole et leur dit : Ce ne sont pas ceux qui sont en bonne santé qui ont besoin de médecin, mais les malades. 32 Je ne suis pas venu appeler des justes, mais des pécheurs à la repentance.</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Jesus answered and said to them, Those who are well have no need of a physician, but those who are sick. 32 I have not come to call the righteous, but sinners, to repentance.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4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46537" name="Group 9"/>
          <p:cNvGraphicFramePr>
            <a:graphicFrameLocks noGrp="1"/>
          </p:cNvGraphicFramePr>
          <p:nvPr/>
        </p:nvGraphicFramePr>
        <p:xfrm>
          <a:off x="539750" y="188913"/>
          <a:ext cx="8137525" cy="6504432"/>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8797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Thirteenth day of The Month of Babah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(20</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Bashans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400" b="1" i="0" u="none" strike="noStrike" cap="none" normalizeH="0" baseline="0">
                          <a:ln>
                            <a:noFill/>
                          </a:ln>
                          <a:solidFill>
                            <a:srgbClr val="FF9900"/>
                          </a:solidFill>
                          <a:effectLst/>
                          <a:latin typeface="Arial" charset="0"/>
                          <a:cs typeface="Arial" charset="0"/>
                        </a:rPr>
                        <a:t>اليوم الثالث عشر </a:t>
                      </a:r>
                      <a:r>
                        <a:rPr kumimoji="0" lang="ar-KW" sz="4400" b="1" i="0" u="none" strike="noStrike" cap="none" normalizeH="0" baseline="0">
                          <a:ln>
                            <a:noFill/>
                          </a:ln>
                          <a:solidFill>
                            <a:srgbClr val="FF9900"/>
                          </a:solidFill>
                          <a:effectLst/>
                          <a:latin typeface="Arial" charset="0"/>
                          <a:cs typeface="Arial" charset="0"/>
                        </a:rPr>
                        <a:t>من</a:t>
                      </a:r>
                      <a:r>
                        <a:rPr kumimoji="0" lang="ar-EG" sz="4400" b="1" i="0" u="none" strike="noStrike" cap="none" normalizeH="0" baseline="0">
                          <a:ln>
                            <a:noFill/>
                          </a:ln>
                          <a:solidFill>
                            <a:srgbClr val="FF9900"/>
                          </a:solidFill>
                          <a:effectLst/>
                          <a:latin typeface="Arial" charset="0"/>
                          <a:cs typeface="Arial" charset="0"/>
                        </a:rPr>
                        <a:t> </a:t>
                      </a:r>
                      <a:r>
                        <a:rPr kumimoji="0" lang="ar-KW" sz="4400" b="1" i="0" u="none" strike="noStrike" cap="none" normalizeH="0" baseline="0">
                          <a:ln>
                            <a:noFill/>
                          </a:ln>
                          <a:solidFill>
                            <a:srgbClr val="FF9900"/>
                          </a:solidFill>
                          <a:effectLst/>
                          <a:latin typeface="Arial" charset="0"/>
                          <a:cs typeface="Arial" charset="0"/>
                        </a:rPr>
                        <a:t>شهر </a:t>
                      </a:r>
                      <a:r>
                        <a:rPr kumimoji="0" lang="ar-EG" sz="4400" b="1" i="0" u="none" strike="noStrike" cap="none" normalizeH="0" baseline="0">
                          <a:ln>
                            <a:noFill/>
                          </a:ln>
                          <a:solidFill>
                            <a:srgbClr val="FF9900"/>
                          </a:solidFill>
                          <a:effectLst/>
                          <a:latin typeface="Arial" charset="0"/>
                          <a:cs typeface="Arial" charset="0"/>
                        </a:rPr>
                        <a:t>بابه</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(العشرون من بشنس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Treizième jour du mois de </a:t>
                      </a:r>
                      <a:r>
                        <a:rPr kumimoji="0" lang="en-US" sz="4000" b="0" i="0" u="none" strike="noStrike" cap="none" normalizeH="0" baseline="0">
                          <a:ln>
                            <a:noFill/>
                          </a:ln>
                          <a:solidFill>
                            <a:srgbClr val="FF9900"/>
                          </a:solidFill>
                          <a:effectLst/>
                          <a:latin typeface="Arial" charset="0"/>
                          <a:cs typeface="Arial" charset="0"/>
                        </a:rPr>
                        <a:t>Babah</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Vingtième</a:t>
                      </a:r>
                      <a:r>
                        <a:rPr kumimoji="0" lang="en-US" sz="4000" b="0" i="0" u="none" strike="noStrike" cap="none" normalizeH="0" baseline="0">
                          <a:ln>
                            <a:noFill/>
                          </a:ln>
                          <a:solidFill>
                            <a:srgbClr val="FF9900"/>
                          </a:solidFill>
                          <a:effectLst/>
                          <a:latin typeface="Arial" charset="0"/>
                          <a:cs typeface="Arial" charset="0"/>
                        </a:rPr>
                        <a:t> de Bashans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6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755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04755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6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5202" name="Group 2"/>
          <p:cNvGraphicFramePr>
            <a:graphicFrameLocks noGrp="1"/>
          </p:cNvGraphicFramePr>
          <p:nvPr/>
        </p:nvGraphicFramePr>
        <p:xfrm>
          <a:off x="34925" y="44450"/>
          <a:ext cx="9074150" cy="6491924"/>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en-US" sz="3600" b="0" i="0" u="sng" strike="noStrike" cap="none" normalizeH="0" baseline="0">
                          <a:ln>
                            <a:noFill/>
                          </a:ln>
                          <a:solidFill>
                            <a:srgbClr val="FF9933"/>
                          </a:solidFill>
                          <a:effectLst/>
                          <a:latin typeface="Arial" charset="0"/>
                          <a:cs typeface="Arial" charset="0"/>
                        </a:rPr>
                        <a:t>65:4, 5</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لِمَن اخترته وقبلته ليسكُن في دياركَ إلى الأبد. استجب لنا يا اللـه مُخلِّصنا، يا رجاء جميع أقطار الأرض.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65:4, 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4</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Heureux l'invité que tu choisis, il demeurera dans tes parvis. Avec justice, tu nous réponds par des merveilles,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Dieu notre sauveur, sécurité de la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terre entière,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65:4, 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Blessed is the man You choose, And cause to approach You, That he may dwell in Your courts.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O God of our salvation, You who are the confidence of all the ends of the earth,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55213" name="Rectangle 13"/>
          <p:cNvSpPr>
            <a:spLocks noGrp="1" noChangeArrowheads="1"/>
          </p:cNvSpPr>
          <p:nvPr>
            <p:ph type="ctrTitle"/>
          </p:nvPr>
        </p:nvSpPr>
        <p:spPr/>
        <p:txBody>
          <a:bodyPr/>
          <a:lstStyle/>
          <a:p>
            <a:r>
              <a:rPr lang="en-US" sz="1000" dirty="0"/>
              <a:t>13pv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6226" name="Group 2"/>
          <p:cNvGraphicFramePr>
            <a:graphicFrameLocks noGrp="1"/>
          </p:cNvGraphicFramePr>
          <p:nvPr/>
        </p:nvGraphicFramePr>
        <p:xfrm>
          <a:off x="107950" y="-26988"/>
          <a:ext cx="9001125" cy="6741922"/>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a:t>
                      </a:r>
                      <a:r>
                        <a:rPr kumimoji="0" lang="ar-SA" sz="3600" b="0" i="0" u="sng" strike="noStrike" cap="none" normalizeH="0" baseline="0">
                          <a:ln>
                            <a:noFill/>
                          </a:ln>
                          <a:solidFill>
                            <a:srgbClr val="FF9933"/>
                          </a:solidFill>
                          <a:effectLst/>
                          <a:latin typeface="Arial" charset="0"/>
                          <a:cs typeface="Arial" charset="0"/>
                        </a:rPr>
                        <a:t> (</a:t>
                      </a:r>
                      <a:r>
                        <a:rPr kumimoji="0" lang="fr-FR" sz="2800" b="0" i="0" u="sng" strike="noStrike" cap="none" normalizeH="0" baseline="0">
                          <a:ln>
                            <a:noFill/>
                          </a:ln>
                          <a:solidFill>
                            <a:srgbClr val="FF9933"/>
                          </a:solidFill>
                          <a:effectLst/>
                          <a:latin typeface="Arial" charset="0"/>
                          <a:cs typeface="Arial" charset="0"/>
                        </a:rPr>
                        <a:t>24:42 – 47</a:t>
                      </a:r>
                      <a:r>
                        <a:rPr kumimoji="0" lang="ar-EG" sz="28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اسهروا إذاً لأنَّكم لا تعلمون في أيَّةِ ساعةٍ يأتي ربُّكم. واعلموا هذا أنه لو كان ربُّ البيت يعلم في أيَّةِ ساعةٍ يأتى السَّارق، لسَهِر ولم يدع بيته يُنهَب.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Matthieu 24:42 - 47</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Veillez donc, car vous ne savez pas quel jour votre Seigneur va venir.43 Vous le savez: si le maître de maison connaissait l'heure de la nuit à laquelle le voleur va venir, il veillerait et ne laisserait pas percer le mur de sa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Matthew 24:42-47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Watch therefore, for you do not know what hour your Lord is coming. 43 But know this, that if the master of the house had known what hour the thief would come, he would have watched and not allowed his house to be broken into.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56237" name="Rectangle 13"/>
          <p:cNvSpPr>
            <a:spLocks noGrp="1" noChangeArrowheads="1"/>
          </p:cNvSpPr>
          <p:nvPr>
            <p:ph type="ctrTitle"/>
          </p:nvPr>
        </p:nvSpPr>
        <p:spPr/>
        <p:txBody>
          <a:bodyPr/>
          <a:lstStyle/>
          <a:p>
            <a:r>
              <a:rPr lang="en-US" sz="1000" dirty="0"/>
              <a:t>13v</a:t>
            </a:r>
          </a:p>
        </p:txBody>
      </p:sp>
    </p:spTree>
  </p:cSld>
  <p:clrMapOvr>
    <a:masterClrMapping/>
  </p:clrMapOvr>
</p:sld>
</file>

<file path=ppt/slides/slide6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7250" name="Group 2"/>
          <p:cNvGraphicFramePr>
            <a:graphicFrameLocks noGrp="1"/>
          </p:cNvGraphicFramePr>
          <p:nvPr/>
        </p:nvGraphicFramePr>
        <p:xfrm>
          <a:off x="34925" y="115888"/>
          <a:ext cx="9074150" cy="601599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كونوا أنتُم أيضاً مُستعدِّينَ، لأنه في السَّاعة التى لا تعرفونها يأتي ابن الإنسان فيها. فَمَن هو يا تُرى العبد الأمين والحكيم الذي يُقيمه سيِّده على عبيده ليعطيهم طعامهم في حينه؟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Voilà pourquoi, vous aussi, tenez-vous prêts, car c'est à l'heure que vous ignorez que le Fils de l'homme va venir.45 Quel est donc le serviteur fidèle et avisé que le maître a établi sur les gens de sa maison pour leur donner la nourriture en temps voulu?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Therefore you also be ready, for the Son of Man is coming at an hour you do not expect. 45 Who then is a faithful and wise servant, whom his master made ruler over his household, to give them food in due season?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8274" name="Group 2"/>
          <p:cNvGraphicFramePr>
            <a:graphicFrameLocks noGrp="1"/>
          </p:cNvGraphicFramePr>
          <p:nvPr/>
        </p:nvGraphicFramePr>
        <p:xfrm>
          <a:off x="34925" y="115888"/>
          <a:ext cx="9074150" cy="54752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لذلك العبد الذي إذا جاء سيِّده يجده يفعل هكذا! الحقَّ أقولُ لكُم: إنه يُقيمه على جميع أمواله.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46 Heureux ce serviteur que son maître en arrivant trouvera en train de faire ce travail. 47 En vérité, je vous le déclare, il l'établira sur tous ses biens.</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Blessed is that servant whom his master, when he comes, will find so doing. 47 Assuredly, I say to you that he will make him ruler over all his goods.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929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35929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6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0322" name="Group 2"/>
          <p:cNvGraphicFramePr>
            <a:graphicFrameLocks noGrp="1"/>
          </p:cNvGraphicFramePr>
          <p:nvPr/>
        </p:nvGraphicFramePr>
        <p:xfrm>
          <a:off x="34925" y="44450"/>
          <a:ext cx="9074150" cy="6880608"/>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a:t>
                      </a:r>
                      <a:r>
                        <a:rPr kumimoji="0" lang="en-US" sz="3200" b="0" i="0" u="sng" strike="noStrike" cap="none" normalizeH="0" baseline="0">
                          <a:ln>
                            <a:noFill/>
                          </a:ln>
                          <a:solidFill>
                            <a:srgbClr val="FF9933"/>
                          </a:solidFill>
                          <a:effectLst/>
                          <a:latin typeface="Arial" charset="0"/>
                          <a:cs typeface="Times New Roman" pitchFamily="18" charset="0"/>
                        </a:rPr>
                        <a:t>37:17-18, 29</a:t>
                      </a:r>
                      <a:r>
                        <a:rPr kumimoji="0" lang="ar-EG" sz="3600" b="0" i="0" u="sng" strike="noStrike" cap="none" normalizeH="0" baseline="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والربُّ يعضدُ الصِّديقينَ، يعرفُ الربُّ طريقَ الذينَ لا عيبَ فيهم، ويكون ميراثهم إلى الأبدِ، والصِّدِّيقونَ يَرِثونَ الأرضَ، ويسكنونَ فيها إلى دهرِ الدُّهورِ.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7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a:t>
                      </a:r>
                      <a:r>
                        <a:rPr kumimoji="0" lang="en-US" sz="3200" b="0" i="0" u="sng" strike="noStrike" cap="none" normalizeH="0" baseline="0">
                          <a:ln>
                            <a:noFill/>
                          </a:ln>
                          <a:solidFill>
                            <a:srgbClr val="FF9933"/>
                          </a:solidFill>
                          <a:effectLst/>
                          <a:latin typeface="Arial" charset="0"/>
                          <a:cs typeface="Times New Roman" pitchFamily="18" charset="0"/>
                        </a:rPr>
                        <a:t> 37:17-18,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Le Seigneur soutient les justes.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 Seigneur connaît les jours des hommes intègres, et leur patrimoine subsistera toujours.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Les justes possèdent le pays,ils y demeurent toujours, Alléluia.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a:t>
                      </a:r>
                      <a:r>
                        <a:rPr kumimoji="0" lang="ar-EG" sz="3200" b="0" i="0" u="sng" strike="noStrike" cap="none" normalizeH="0" baseline="0">
                          <a:ln>
                            <a:noFill/>
                          </a:ln>
                          <a:solidFill>
                            <a:srgbClr val="FF9933"/>
                          </a:solidFill>
                          <a:effectLst/>
                          <a:latin typeface="Arial" charset="0"/>
                          <a:cs typeface="Times New Roman" pitchFamily="18" charset="0"/>
                        </a:rPr>
                        <a:t> </a:t>
                      </a:r>
                      <a:r>
                        <a:rPr kumimoji="0" lang="en-US" sz="3200" b="0" i="0" u="sng" strike="noStrike" cap="none" normalizeH="0" baseline="0">
                          <a:ln>
                            <a:noFill/>
                          </a:ln>
                          <a:solidFill>
                            <a:srgbClr val="FF9933"/>
                          </a:solidFill>
                          <a:effectLst/>
                          <a:latin typeface="Arial" charset="0"/>
                          <a:cs typeface="Times New Roman" pitchFamily="18" charset="0"/>
                        </a:rPr>
                        <a:t>37:17-18,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the Lord upholds the righteous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 Lord knows the days of the upright, And their inheritance shall be forever.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The righteous shall inherit the land, And dwell in it forever.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60333" name="Rectangle 13"/>
          <p:cNvSpPr>
            <a:spLocks noGrp="1" noChangeArrowheads="1"/>
          </p:cNvSpPr>
          <p:nvPr>
            <p:ph type="ctrTitle"/>
          </p:nvPr>
        </p:nvSpPr>
        <p:spPr/>
        <p:txBody>
          <a:bodyPr/>
          <a:lstStyle/>
          <a:p>
            <a:r>
              <a:rPr lang="en-US" sz="1000" dirty="0"/>
              <a:t>13pm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1346" name="Group 2"/>
          <p:cNvGraphicFramePr>
            <a:graphicFrameLocks noGrp="1"/>
          </p:cNvGraphicFramePr>
          <p:nvPr/>
        </p:nvGraphicFramePr>
        <p:xfrm>
          <a:off x="34925" y="44450"/>
          <a:ext cx="9074150" cy="679831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a:t>
                      </a:r>
                      <a:r>
                        <a:rPr kumimoji="0" lang="en-US" sz="3200" b="0" i="0" u="sng" strike="noStrike" cap="none" normalizeH="0" baseline="0">
                          <a:ln>
                            <a:noFill/>
                          </a:ln>
                          <a:solidFill>
                            <a:srgbClr val="FF9933"/>
                          </a:solidFill>
                          <a:effectLst/>
                          <a:latin typeface="Arial" charset="0"/>
                          <a:cs typeface="Arial" charset="0"/>
                        </a:rPr>
                        <a:t>13:33-37</a:t>
                      </a:r>
                      <a:r>
                        <a:rPr kumimoji="0" lang="ar-EG" sz="3600" b="0" i="0" u="sng" strike="noStrike" cap="none" normalizeH="0" baseline="0">
                          <a:ln>
                            <a:noFill/>
                          </a:ln>
                          <a:solidFill>
                            <a:srgbClr val="FF9933"/>
                          </a:solidFill>
                          <a:effectLst/>
                          <a:latin typeface="Arial" charset="0"/>
                          <a:cs typeface="Arial" charset="0"/>
                        </a:rPr>
                        <a:t>)</a:t>
                      </a:r>
                      <a:endParaRPr kumimoji="0" lang="fr-FR"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انظروا ! واِسهروا وصلُّوا، لأنَّكم لا تعرفون متى يكون الوقت. كأنَّما إنسانٌ سافر وترك بيته، وأعطى عبيده السُّلطان، ولكلِّ واحدٍ عملهُ، وأوصى البوَّاب أن يسهر.</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Marc </a:t>
                      </a:r>
                      <a:r>
                        <a:rPr kumimoji="0" lang="en-US" sz="3200" b="0" i="0" u="sng" strike="noStrike" cap="none" normalizeH="0" baseline="0">
                          <a:ln>
                            <a:noFill/>
                          </a:ln>
                          <a:solidFill>
                            <a:srgbClr val="FF9933"/>
                          </a:solidFill>
                          <a:effectLst/>
                          <a:latin typeface="Arial" charset="0"/>
                          <a:cs typeface="Arial" charset="0"/>
                        </a:rPr>
                        <a:t>13:33-37</a:t>
                      </a:r>
                      <a:endParaRPr kumimoji="0" lang="fr-CA"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Prenez garde, restez éveillés, car vous ne savez pas quand ce sera le moment. C'est comme un homme qui part en voyage: il a laissé sa maison, confié à ses serviteurs l'autorité, à chacun sa tâche, et il a donné au portier l'ordre de veiller.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Mark 13:33-37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Take heed, watch and pray; for you do not know when the time is. 34 It is like a man going to a far country, who left his house and gave authority to his servants, and to each his work, and commanded the doorkeeper to watch.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61357" name="Rectangle 13"/>
          <p:cNvSpPr>
            <a:spLocks noGrp="1" noChangeArrowheads="1"/>
          </p:cNvSpPr>
          <p:nvPr>
            <p:ph type="ctrTitle"/>
          </p:nvPr>
        </p:nvSpPr>
        <p:spPr/>
        <p:txBody>
          <a:bodyPr/>
          <a:lstStyle/>
          <a:p>
            <a:r>
              <a:rPr lang="en-US" sz="1000" dirty="0"/>
              <a:t>13m</a:t>
            </a:r>
          </a:p>
        </p:txBody>
      </p:sp>
    </p:spTree>
  </p:cSld>
  <p:clrMapOvr>
    <a:masterClrMapping/>
  </p:clrMapOvr>
</p:sld>
</file>

<file path=ppt/slides/slide7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2370" name="Group 2"/>
          <p:cNvGraphicFramePr>
            <a:graphicFrameLocks noGrp="1"/>
          </p:cNvGraphicFramePr>
          <p:nvPr/>
        </p:nvGraphicFramePr>
        <p:xfrm>
          <a:off x="34925" y="44450"/>
          <a:ext cx="9074150" cy="677875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اِسهروا إذاً فانَّكم لا تعرفون متى يأتي ربُّ البيتِ، أمساءً، أم نصف اللَّيل، أم صياح الدِّيك، أم صباحاً. لئلاَّ يأتي بغتةً فيجدكم نياماً! وما أقوله لكم أقوله للجميع: اسهَرُوا.</a:t>
                      </a:r>
                      <a:r>
                        <a:rPr kumimoji="0" lang="en-US" sz="28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Veillez donc, car vous ne savez pas quand le maître de la maison va venir, le soir ou au milieu de la nuit, au chant du coq ou le matin,36 de peur qu'il n'arrive à l'improviste et ne vous trouve en train de dormir. 37 Ce que je vous dis je le dis à tous: veillez.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Watch therefore, for you do not know when the master of the house is coming--in the evening, at midnight, at the crowing of the rooster, or in the morning 36 lest, coming suddenly, he find you sleeping. 37 And what I say to you, I say to all: Watch!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7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339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36339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36339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36339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7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5442" name="Group 2"/>
          <p:cNvGraphicFramePr>
            <a:graphicFrameLocks noGrp="1"/>
          </p:cNvGraphicFramePr>
          <p:nvPr/>
        </p:nvGraphicFramePr>
        <p:xfrm>
          <a:off x="34925" y="44450"/>
          <a:ext cx="9074150" cy="6121401"/>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716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كورنثوس </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3 : 4 ـ 23 ) </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إذا قال </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واحدٌ: " أنا لبُولُس " وآخر</a:t>
                      </a:r>
                      <a:r>
                        <a:rPr kumimoji="0" lang="ar-EG"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أنا لأبُلُّوس " أفلستُم جسديِّين؟ فمَن هو بولُس، ومن هو أبُلُّوس؟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Corinthiens 3 : 4 - 23</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Quand l'un déclare: "Moi, j'appartiens à Paul", l'autre: "Moi à Apollos", n'agissez-vous pas de manière tout humaine?5 Qu'est-ce donc qu'Apollos? Qu'est-ce que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Corinthians 3:4-23</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when one says, I am of Paul, and another, I am of Apollos, are you not carnal? 5 Who then is Paul, and who is Apollos,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65453" name="Rectangle 13"/>
          <p:cNvSpPr>
            <a:spLocks noGrp="1" noChangeArrowheads="1"/>
          </p:cNvSpPr>
          <p:nvPr>
            <p:ph type="ctrTitle"/>
          </p:nvPr>
        </p:nvSpPr>
        <p:spPr/>
        <p:txBody>
          <a:bodyPr/>
          <a:lstStyle/>
          <a:p>
            <a:r>
              <a:rPr lang="en-US" sz="1000"/>
              <a:t>13p</a:t>
            </a:r>
          </a:p>
        </p:txBody>
      </p:sp>
    </p:spTree>
  </p:cSld>
  <p:clrMapOvr>
    <a:masterClrMapping/>
  </p:clrMapOvr>
</p:sld>
</file>

<file path=ppt/slides/slide7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6466" name="Group 2"/>
          <p:cNvGraphicFramePr>
            <a:graphicFrameLocks noGrp="1"/>
          </p:cNvGraphicFramePr>
          <p:nvPr/>
        </p:nvGraphicFramePr>
        <p:xfrm>
          <a:off x="34925" y="44450"/>
          <a:ext cx="9074150" cy="6121401"/>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8716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خادمان آمنتُم بواسطتهما، وكما أعطى الربُّ لكلِّ واحدٍ: أنا غرستُ وأبُلُّوس سقى، لكن الله كان يُنْمِي،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Des serviteurs par qui vous avez été amenés à la foi; chacun d'eux a agi selon les dons que le Seigneur lui a accordés. Moi, j'ai planté, Apollos a arrosé, mais c'est Dieu qui fait croître.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ministers through whom you believed, as the Lord gave to each one? 6 I planted, Apollos watered, but God gave the increase.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7490" name="Group 2"/>
          <p:cNvGraphicFramePr>
            <a:graphicFrameLocks noGrp="1"/>
          </p:cNvGraphicFramePr>
          <p:nvPr/>
        </p:nvGraphicFramePr>
        <p:xfrm>
          <a:off x="34925" y="115888"/>
          <a:ext cx="9074150" cy="67708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إذاً ليس الغارسُ شيئاً ولا السَّاقي، بل الله الذي يُنْمِي، والغارس والسَّاقي هما واحدٌ، ولكن كل واحد سيأخُذُ أُجرته بحسب تعبِهِ. فإنَّنا نحن شركاء عاملان للـه، وأنتم فلاحة اللـه، بناء اللـه.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Ainsi celui qui plante n'est rien, celui qui arrose n'est rien: Dieu seul compte, lui qui fait croître. 8 Celui qui plante et celui qui arrose, c'est tout un, et chacun recevra son salaire à la mesure de son propre travail. 9 Car nous travaillons ensemble à l'oeuvre de Dieu, la construction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So then neither he who plants is anything, nor he who waters, but God who gives the increase. 8 Now he who plants and he who waters are one, and each one will receive his own reward according to his own labor. 9 For we are God's fellow workers; you are God's field, you are God's building.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8514" name="Group 2"/>
          <p:cNvGraphicFramePr>
            <a:graphicFrameLocks noGrp="1"/>
          </p:cNvGraphicFramePr>
          <p:nvPr/>
        </p:nvGraphicFramePr>
        <p:xfrm>
          <a:off x="34925" y="115888"/>
          <a:ext cx="9074150" cy="683184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32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حسب نعمة اللـه المُعطاة لي كبنَّاءٍ حكيم ماهر قد وضعت أساساً، وآخر يبني عليه. ولكن فلينظر كل واحدٍ كيف يبني عليه. فإنه لا يستطيع أحدٌ أن يضع أساساً آخر غير الذي وُضِعَ،  الذي هو يسوع المسيح.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Selon la grâce que Dieu m'a donnée, comme un bon architecte, j'ai posé le fondement, un autre bâtit dessus. Mais que chacun prenne garde à la manière dont il bâtit. 11 Quant au fondement, nul ne peut en poser un autre que celui qui est en place: Jésus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According to the grace of God which was given to me, as a wise master builder I have laid the foundation, and another builds on it. But let each one take heed how he builds on it. 11 For no other foundation can anyone lay than that which is laid, which is Jesus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9538" name="Group 2"/>
          <p:cNvGraphicFramePr>
            <a:graphicFrameLocks noGrp="1"/>
          </p:cNvGraphicFramePr>
          <p:nvPr/>
        </p:nvGraphicFramePr>
        <p:xfrm>
          <a:off x="34925" y="115888"/>
          <a:ext cx="9074150" cy="644487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كان واحدٌ يبني على هذا الأساس: ذهباً فضَّةً حجارةً كريمةً حطباً عُشباً قشاً، فسيُعلَن عمل كل واحدٍ لأن اليوم سيُظهِرهُ. لأنه بنارٍ يُستعلَن، وستمتحن النار عمل كل واحدٍ كيف ما هو.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Que l'on bâtisse sur ce fondement avec de l'or, de l'argent, des pierres précieuses, du bois, du foin ou de la paille,13 l'oeuvre de chacun sera mise en évidence. Le jour du jugement la fera connaître, car il se manifeste par le feu, et le feu éprouvera ce que vaut l'oeuvre de chacun.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if anyone builds on this foundation with gold, silver, precious stones, wood, hay, straw, 13 each one's work will become clear; for the Day will declare it, because it will be revealed by fire; and the fire will test each one's work, of what sort it is.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0562" name="Group 2"/>
          <p:cNvGraphicFramePr>
            <a:graphicFrameLocks noGrp="1"/>
          </p:cNvGraphicFramePr>
          <p:nvPr/>
        </p:nvGraphicFramePr>
        <p:xfrm>
          <a:off x="34925" y="115888"/>
          <a:ext cx="9074150" cy="644487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بقيَ عمله الذي بناه ثابت سينال أجرته. ومَن احترق عمله فسيخسر، وأمَّا هو فسيخلُص، ولكن كما بنارٍ. أمَا تعلمون أنَّكم هيكل اللـه، وروح اللـه ساكن فيكم؟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Celui dont l'oeuvre subsistera recevra un salaire.15 Celui dont l'oeuvre sera consumée en sera privé; lui-même sera sauvé, mais comme on l'est à travers le feu.16 Ne savez-vous pas que vous êtes le temple de Dieu, et que l'Esprit de Dieu habite en 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If anyone's work which he has built on it endures, he will receive a reward. 15 If anyone's work is burned, he will suffer loss; but he himself will be saved, yet so as through fire. 16 Do you not know that you are the temple of God and that the Spirit of God dwells in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1586" name="Group 2"/>
          <p:cNvGraphicFramePr>
            <a:graphicFrameLocks noGrp="1"/>
          </p:cNvGraphicFramePr>
          <p:nvPr/>
        </p:nvGraphicFramePr>
        <p:xfrm>
          <a:off x="34925" y="115888"/>
          <a:ext cx="9074150" cy="683184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يُنجَّس هيكل اللـه فسيُفسِده اللـه، لأن هيكل اللـه مُقدَّسٌ الذي أنتم هو. لا يغرنَّ أحدٌ نفسه. إن كان أحدٌ يظنُّ أنه حكيمٌ بينكم في هذا الدَّهر، فَليَصر جاهلاً لكي يصير حكيماً! لأن حكمة هذا العالم جهالةٌ عند الله، لأنه مكتوبٌ: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Si quelqu'un détruit le temple de Dieu, Dieu le détruira. Car le temple de Dieu est saint et ce temple, c'est vous.18 Que personne ne s'abuse; si quelqu'un parmi vous se croit sage à la manière de ce monde, qu'il devienne fou pour être sage; car la sagesse de ce monde est folie devant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If anyone defiles the temple of God, God will destroy him. For the temple of God is holy, which temple you are. 18 Let no one deceive himself. If anyone among you seems to be wise in this age, let him become a fool that he may become wise.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2610" name="Group 2"/>
          <p:cNvGraphicFramePr>
            <a:graphicFrameLocks noGrp="1"/>
          </p:cNvGraphicFramePr>
          <p:nvPr/>
        </p:nvGraphicFramePr>
        <p:xfrm>
          <a:off x="34925" y="115888"/>
          <a:ext cx="9074150" cy="601815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الآخذ الحُكماء بمكرهم ". وأيضاً: " الربُّ يعلم أفكار الحُكماء أنَّها باطلةٌ ". فلا يفتخرنَّ أحدٌ بالناس، فإن كل شىءٍ لكم:</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 est écrit en effet: "Il prend les sages à leur propre ruse, et encore: Le Seigneur connaît les pensées des sages. Il sait qu'elles sont vaines. 20 Ainsi, que personne ne fonde son orgueil sur des hommes, car tout est à 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For the wisdom of this world is foolishness with God. For it is written, He catches the wise in their own craftiness; 20 and again, The Lord knows the thoughts of the wise, that they are futile. 21 Therefore let no one boast in men. For all things are yours: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3634" name="Group 2"/>
          <p:cNvGraphicFramePr>
            <a:graphicFrameLocks noGrp="1"/>
          </p:cNvGraphicFramePr>
          <p:nvPr/>
        </p:nvGraphicFramePr>
        <p:xfrm>
          <a:off x="34925" y="115888"/>
          <a:ext cx="9074150" cy="5907088"/>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كان بولس، أو أبلُّوس، أو كيفا ( الصفا )، أو العالم، أو الحياة، أو الموت، أو الأشياء الحاضرة، أو المستقبلة. جميعها هى لكم. وأنتم للمسيح، والمسيح لله.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Paul, Apollos, ou Céphas, le monde, la vie ou la mort, le présent ou l'avenir, tout est à vous, mais vous êtes à Christ, et Christ est à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whether Paul or Apollos or Cephas, or the world or life or death, or things present or things to come--all are yours. 23 And you are Christ's, and Christ is God's.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465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7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68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37568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37568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7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7730" name="Group 2"/>
          <p:cNvGraphicFramePr>
            <a:graphicFrameLocks noGrp="1"/>
          </p:cNvGraphicFramePr>
          <p:nvPr/>
        </p:nvGraphicFramePr>
        <p:xfrm>
          <a:off x="34925" y="44450"/>
          <a:ext cx="9074150" cy="639159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a:t>
                      </a:r>
                      <a:r>
                        <a:rPr kumimoji="0" lang="ar-SA" sz="3200" b="0" i="0" u="sng" strike="noStrike" cap="none" normalizeH="0" baseline="0">
                          <a:ln>
                            <a:noFill/>
                          </a:ln>
                          <a:solidFill>
                            <a:srgbClr val="FF9900"/>
                          </a:solidFill>
                          <a:effectLst/>
                          <a:latin typeface="Arial" charset="0"/>
                          <a:cs typeface="Arial" charset="0"/>
                        </a:rPr>
                        <a:t> بطرس الرسول الأولى</a:t>
                      </a:r>
                      <a:r>
                        <a:rPr kumimoji="0" lang="en-US"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  ( 5 : 5</a:t>
                      </a:r>
                      <a:r>
                        <a:rPr kumimoji="0" lang="ar-SA" sz="3200" b="0" i="0" u="sng" strike="noStrike" cap="none" normalizeH="0" baseline="0">
                          <a:ln>
                            <a:noFill/>
                          </a:ln>
                          <a:solidFill>
                            <a:srgbClr val="FF9900"/>
                          </a:solidFill>
                          <a:effectLst/>
                          <a:latin typeface="Arial" charset="0"/>
                          <a:cs typeface="Arial" charset="0"/>
                        </a:rPr>
                        <a:t> ـ </a:t>
                      </a:r>
                      <a:r>
                        <a:rPr kumimoji="0" lang="ar-EG" sz="3200" b="0" i="0" u="sng" strike="noStrike" cap="none" normalizeH="0" baseline="0">
                          <a:ln>
                            <a:noFill/>
                          </a:ln>
                          <a:solidFill>
                            <a:srgbClr val="FF9900"/>
                          </a:solidFill>
                          <a:effectLst/>
                          <a:latin typeface="Arial" charset="0"/>
                          <a:cs typeface="Arial" charset="0"/>
                        </a:rPr>
                        <a:t>14 )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 أنتُم أيُّها الشُّبَّان اخضعوا للشُّيوخ، وكونوا جميعاً مُتسربلينَ بالتَّواضع بعضكم لبعضٍ، لأن الله يُقاوِم المُستكبرين، ويُعطِي نعمةً للمتواضعين.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1 Pierre 5:5 - 14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De même, jeunes gens, soyez soumis aux anciens. Et tous, dans vos rapports mutuels, revêtez-vous d'humilité, car Dieu s'oppose aux orgueilleux, mais aux humbles il accorde sa grâce.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5:5-14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Likewise you younger people, submit yourselves to your elders. Yes, all of you be submissive to one another, and be clothed with humility, for God resists the proud, But gives grace to the humble.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77741" name="Rectangle 13"/>
          <p:cNvSpPr>
            <a:spLocks noGrp="1" noChangeArrowheads="1"/>
          </p:cNvSpPr>
          <p:nvPr>
            <p:ph type="ctrTitle"/>
          </p:nvPr>
        </p:nvSpPr>
        <p:spPr/>
        <p:txBody>
          <a:bodyPr/>
          <a:lstStyle/>
          <a:p>
            <a:r>
              <a:rPr lang="en-US" sz="1000"/>
              <a:t>13c</a:t>
            </a:r>
          </a:p>
        </p:txBody>
      </p:sp>
    </p:spTree>
  </p:cSld>
  <p:clrMapOvr>
    <a:masterClrMapping/>
  </p:clrMapOvr>
</p:sld>
</file>

<file path=ppt/slides/slide7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8754" name="Group 2"/>
          <p:cNvGraphicFramePr>
            <a:graphicFrameLocks noGrp="1"/>
          </p:cNvGraphicFramePr>
          <p:nvPr/>
        </p:nvGraphicFramePr>
        <p:xfrm>
          <a:off x="34925" y="44450"/>
          <a:ext cx="9074150" cy="687000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فتواضعوا تحت يد الله القويَّة لكي يرفعكُم في زمان الافتقاد، مُلقينَ كلَّ همِّكُم عليه، لأنه هو يعتني بكم.  كونوا مُتيقِّظينَ واسهروا. لأن إبليس عدوكم يجول كأسدٍ زائر، يلتمس مَن يبتلعه.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Humiliez-vous donc sous la main puissante de Dieu, afin qu'il vous élève au moment fixé;7 déchargez-vous sur lui de tous vos soucis, car il prend soin de vous.8 Soyez sobres, veillez! Votre adversaire, le diable, comme un lion rugissant, rôde, cherchant qui dévorer.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Therefore humble yourselves under the mighty hand of God, that He may exalt you in due time, 7 casting all your care upon Him, for He cares for you. 8 Be sober, be vigilant; because your adversary the devil walks about like a roaring lion, seeking whom he may devour.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9778" name="Group 2"/>
          <p:cNvGraphicFramePr>
            <a:graphicFrameLocks noGrp="1"/>
          </p:cNvGraphicFramePr>
          <p:nvPr/>
        </p:nvGraphicFramePr>
        <p:xfrm>
          <a:off x="34925" y="44450"/>
          <a:ext cx="9074150" cy="6089588"/>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فقاوِموه، راسخينَ في الإيمان، عالمين أن نفس هذه الآلام تُجرَى على إخوتكم الذين في العالم. وإله كلّ نعمةٍ الذي دعاكُم إلى مجدهِ الأبديِّ في المسيح يسوع، بعدما تألَّمتُم يسيراً،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Résistez-lui, fermes dans la foi, sachant que les mêmes souffrances sont réservées à vos frères, dans le monde.10 Le Dieu de toute grâce, qui vous a appelés à sa gloire éternelle en Christ, vous rétablira lui-même après que vous aurez souffert un peu de temps;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Resist him, steadfast in the faith, knowing that the same sufferings are experienced by your brotherhood in the world. 10 But may the God of all grace, who called us to His eternal glory by Christ Jesus, after you have suffered a while,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0802" name="Group 2"/>
          <p:cNvGraphicFramePr>
            <a:graphicFrameLocks noGrp="1"/>
          </p:cNvGraphicFramePr>
          <p:nvPr/>
        </p:nvGraphicFramePr>
        <p:xfrm>
          <a:off x="34925" y="44450"/>
          <a:ext cx="9074150" cy="66976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 السُّلطان والمجد إلى الأبدِ. آمين. بيد سلوانس الأخ الأمين،ـ كما أظُنُّ ـ كتبتُ إليكُم بكلماتٍ قليلةٍ واعظاً وشاهداً، أن هذه هيَ نعمة الله بالحقِّ التي فيها تَقُومُونَ. هو يهيئكُم، ويثبِّتكُم، ويقوِّيكُم، ويمكِّنكُم.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vous affermira, vous fortifiera, vous rendra inébranlables. 11 A lui la domination pour les siècles, Amen.12 Je vous ai écrit ces quelques mots par Silvain, que je considère comme un frère fidèle, pour vous exhorter et vous attester que c'est à la véritable grâce de Dieu que vous êtes attachés.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perfect, establish, strengthen, and settle you. 11 To Him be the glory and the dominion forever and ever. Amen. 12 By Silvanus, our faithful brother as I consider him, I have written to you briefly, exhorting and testifying that this is the true grace of God in which you stand.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1826" name="Group 2"/>
          <p:cNvGraphicFramePr>
            <a:graphicFrameLocks noGrp="1"/>
          </p:cNvGraphicFramePr>
          <p:nvPr/>
        </p:nvGraphicFramePr>
        <p:xfrm>
          <a:off x="34925" y="115888"/>
          <a:ext cx="9074150" cy="568909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تُسلِّم عليكُم الصِّدِّيقة المُختارة التي في بابلون ( مصر )، ومرقس ابني. سلِّموا بعضُكُم على بعضٍ بقبلة المحبَّة. السَّلامُ لكُم جميعاً أيُّها الذينَ في المسيح يسوع.</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La communauté des élus qui est à Babylone vous salue, ainsi que Marc, mon fils. Saluez-vous les uns les autres d'un baiser fraternel. Paix à vous tous qui êtes en Christ.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She who is in Babylon, elect together with you, greets you; and so does Mark my son. 14 Greet one another with a kiss of love. Peace to you all who are in Christ Jesus. Amen.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285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7017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387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3838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38387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38387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7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5922" name="Group 2"/>
          <p:cNvGraphicFramePr>
            <a:graphicFrameLocks noGrp="1"/>
          </p:cNvGraphicFramePr>
          <p:nvPr/>
        </p:nvGraphicFramePr>
        <p:xfrm>
          <a:off x="34925" y="44450"/>
          <a:ext cx="9074150" cy="6553709"/>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0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fr-FR" sz="3000" b="0" i="0" u="sng" strike="noStrike" cap="none" normalizeH="0" baseline="0">
                          <a:ln>
                            <a:noFill/>
                          </a:ln>
                          <a:solidFill>
                            <a:srgbClr val="FF9900"/>
                          </a:solidFill>
                          <a:effectLst/>
                          <a:latin typeface="Arial" charset="0"/>
                          <a:cs typeface="Arial" charset="0"/>
                        </a:rPr>
                        <a:t>18:24 - 19:6 </a:t>
                      </a:r>
                      <a:endParaRPr kumimoji="0" lang="en-US" sz="30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none" strike="noStrike" cap="none" normalizeH="0" baseline="0">
                          <a:ln>
                            <a:noFill/>
                          </a:ln>
                          <a:solidFill>
                            <a:schemeClr val="bg1"/>
                          </a:solidFill>
                          <a:effectLst/>
                          <a:latin typeface="Arial" charset="0"/>
                          <a:cs typeface="Arial" charset="0"/>
                        </a:rPr>
                        <a:t>وكان يوجد يهوديٌّ اسمه أبولُّوس، إسكندريُّ الجنس، رجلٌ فصيحٌ قَدُمَ إلى أفسس مُقتدرٌ في الكتب. هذا كان تلميذاً لطريقة الربِّ.</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fr-FR" sz="3400" b="0" i="0" u="sng" strike="noStrike" cap="none" normalizeH="0" baseline="0">
                          <a:ln>
                            <a:noFill/>
                          </a:ln>
                          <a:solidFill>
                            <a:srgbClr val="FF9900"/>
                          </a:solidFill>
                          <a:effectLst/>
                          <a:latin typeface="Arial" charset="0"/>
                          <a:cs typeface="Arial" charset="0"/>
                        </a:rPr>
                        <a:t>18:24 - 19:6 </a:t>
                      </a:r>
                      <a:endParaRPr kumimoji="0" lang="ar-EG" sz="34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t>
                      </a:r>
                      <a:r>
                        <a:rPr kumimoji="0" lang="fr-FR" sz="2800" b="0" i="0" u="none" strike="noStrike" cap="none" normalizeH="0" baseline="0">
                          <a:ln>
                            <a:noFill/>
                          </a:ln>
                          <a:solidFill>
                            <a:schemeClr val="bg1"/>
                          </a:solidFill>
                          <a:effectLst/>
                          <a:latin typeface="Arial" charset="0"/>
                          <a:cs typeface="Arial" charset="0"/>
                        </a:rPr>
                        <a:t>Un Juif nommé Apollos, originaire d'Alexandrie, était arrivé à Éphèse. 25 C'était un homme savant, versé dans les Écritures. Il avait été informé de la Voie du Seigneur et, l'esprit plein de ferveur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18:24-19:6</a:t>
                      </a:r>
                      <a:endParaRPr kumimoji="0" lang="ar-EG" sz="34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Now a certain Jew named Apollos, born at Alexandria, an eloquent man and mighty in the Scriptures, came to Ephesus. 25 This man had been instructed in the way of the Lord; and being fervent in spirit,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85933" name="Rectangle 13"/>
          <p:cNvSpPr>
            <a:spLocks noGrp="1" noChangeArrowheads="1"/>
          </p:cNvSpPr>
          <p:nvPr>
            <p:ph type="ctrTitle"/>
          </p:nvPr>
        </p:nvSpPr>
        <p:spPr/>
        <p:txBody>
          <a:bodyPr/>
          <a:lstStyle/>
          <a:p>
            <a:r>
              <a:rPr lang="en-US" sz="1000"/>
              <a:t>13a</a:t>
            </a:r>
          </a:p>
        </p:txBody>
      </p:sp>
    </p:spTree>
  </p:cSld>
  <p:clrMapOvr>
    <a:masterClrMapping/>
  </p:clrMapOvr>
</p:sld>
</file>

<file path=ppt/slides/slide7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6946" name="Group 2"/>
          <p:cNvGraphicFramePr>
            <a:graphicFrameLocks noGrp="1"/>
          </p:cNvGraphicFramePr>
          <p:nvPr/>
        </p:nvGraphicFramePr>
        <p:xfrm>
          <a:off x="34925" y="115888"/>
          <a:ext cx="9074150" cy="64103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وهو حارٌّ بالرُّوح يتكلَّم ويعلِّم بتدقيق ما يختصُّ بيسوع. عارفاً معموديَّة يوحنَّا فقط. وابتدأ هذا يُجاهِر في المجمع.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prêchait et enseignait exactement ce qui concernait Jésus, tout en ne connaissant que le baptême de Jean. 26 Il se mit donc à parler en toute assurance dans la synagogue.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spoke and taught accurately the things of the Lord, though he knew only the baptism of John. 26 So he began to speak boldly in the synagogue.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7970" name="Group 2"/>
          <p:cNvGraphicFramePr>
            <a:graphicFrameLocks noGrp="1"/>
          </p:cNvGraphicFramePr>
          <p:nvPr/>
        </p:nvGraphicFramePr>
        <p:xfrm>
          <a:off x="34925" y="115888"/>
          <a:ext cx="9074150" cy="6516308"/>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سمعه بريسكِّلا وأكيلا قبلاه إليهما، وعلَّماه طريق الله بأكثر تدقيق. وإذ كان يريد أن ينطلق إلى أخائية، حضوا الإخوة وكتبوا للتَّلاميذ أن يقبلوه.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lorsqu'ils l'eurent entendu, Priscille et Aquilas le prirent avec eux et lui présentèrent plus exactement encore la Voie de Dieu. 27 Comme il avait l'intention de se rendre en Achaïe, les frères l'approuvèrent et écrivirent aux disciples de lui faire bon accueil.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When Aquila and Priscilla heard him, they took him aside and explained to him the way of God more accurately. 27 And when he desired to cross to Achaia, the brethren wrote, exhorting the disciples to receive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8994" name="Group 2"/>
          <p:cNvGraphicFramePr>
            <a:graphicFrameLocks noGrp="1"/>
          </p:cNvGraphicFramePr>
          <p:nvPr/>
        </p:nvGraphicFramePr>
        <p:xfrm>
          <a:off x="34925" y="115888"/>
          <a:ext cx="9074150" cy="594512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جاء هذا نفع المؤمنين كثيراً بالنِّعمة. لأنه كان يُفحِم اليهود باشتدادٍ جهراً، مبيِّناً لهم من الكتب أن المسيح هو يسوع. فحدث إذ كان أبولُّوس في كورنثوس،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Une fois arrivé, il fut, par la grâce de Dieu,28 d'un grand secours aux fidèles, car la force de ses arguments avait raison des Juifs en public, quand il prouvait par les Écritures que le Messie, c'était Jésus. 1 Ce fut pendant le séjour d'Apollos à Corinthe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when he arrived, he greatly helped those who had believed through grace; 28 for he vigorously refuted the Jews publicly, showing from the Scriptures that Jesus is the Christ. 1 And it happened, while Apollos was at Corinth,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0018" name="Group 2"/>
          <p:cNvGraphicFramePr>
            <a:graphicFrameLocks noGrp="1"/>
          </p:cNvGraphicFramePr>
          <p:nvPr/>
        </p:nvGraphicFramePr>
        <p:xfrm>
          <a:off x="34925" y="115888"/>
          <a:ext cx="9074150" cy="637184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 بولس بعدما اجتاز في النواحي العالية لكي يأتي إلى أفسس</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وجد تلاميذاً. فقال لهم: " هل قَبِلتُم الرُّوح القُدس لما آمنتم؟ " قالوا له: " ولا سمعنا أنه يوجد روح قدس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609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 Paul arriva à Éphèse en passant par le haut pays. Il y trouva quelques disciples 2 et leur demanda: "Avez-vous reçu l'Esprit Saint, quand vous êtes devenus croyants?" - "Mais, lui répondirent-ils, nous n'avons même pas entendu parler d'Esprit Saint."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Paul, having passed through the upper regions, came to Ephesus. And finding some disciples 2 he said to them, Did you receive the Holy Spirit when you believed? So they said to him, We have not so much as heard whether there is a Holy Spirit.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1042" name="Group 2"/>
          <p:cNvGraphicFramePr>
            <a:graphicFrameLocks noGrp="1"/>
          </p:cNvGraphicFramePr>
          <p:nvPr/>
        </p:nvGraphicFramePr>
        <p:xfrm>
          <a:off x="34925" y="115888"/>
          <a:ext cx="9074150" cy="6587745"/>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 فبماذا اعتمدتم؟ " فقالوا: " بمعمودية يوحنَّا ". فقال بولس: " إن يوحنَّا عمَّد الشعب بمعموديَّة التَّوبة قائلاً أن يؤمنوا بالذي يأتي بعده، أي بيسوع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demanda: "Quel baptême alors avez-vous reçu?" Ils répondirent: "Le baptême de Jean. 4 Paul reprit: "Jean donnait un baptême de conversion et il demandait au peuple de croire en celui qui viendrait après lui, c'est-à-dire en Jésus.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he said to them, Into what then were you baptized? So they said, Into John's baptism. 4 Then Paul said, John indeed baptized with a baptism of repentance, saying to the people that they should believe on Him who would come after him, that is, on Christ Jesus.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2066" name="Group 2"/>
          <p:cNvGraphicFramePr>
            <a:graphicFrameLocks noGrp="1"/>
          </p:cNvGraphicFramePr>
          <p:nvPr/>
        </p:nvGraphicFramePr>
        <p:xfrm>
          <a:off x="34925" y="115888"/>
          <a:ext cx="9074150" cy="5978526"/>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سَمِعوا اعتمدوا بِاسم الربِّ يسوع. ولمَّا وضع بولس يديه عليهم حلَّ الرُّوح القدس عليهم، فطفقوا ينطقونَ بألسِنةٍ ويتنبَّأونَ.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Ils l'écoutèrent et reçurent le baptême au nom du Seigneur Jésus.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Paul leur imposa les mains et l'Esprit Saint vint sur eux: ils parlaient en langues et prophétisaient.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When they heard this, they were baptized in the name of the Lord Jesus. 6 And when Paul had laid hands on them, the Holy Spirit came upon them, and they spoke with tongues and prophesied.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309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7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4114"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513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7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6162" name="Group 2"/>
          <p:cNvGraphicFramePr>
            <a:graphicFrameLocks noGrp="1"/>
          </p:cNvGraphicFramePr>
          <p:nvPr/>
        </p:nvGraphicFramePr>
        <p:xfrm>
          <a:off x="34925" y="44450"/>
          <a:ext cx="9074150" cy="64103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a:t>
                      </a:r>
                      <a:r>
                        <a:rPr kumimoji="0" lang="ar-EG" sz="2800" b="1"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37:30-31</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 الصِّدِّيق يتلو الحِكمة. ولِسَانُه يَنطقُ بالحُكْمِ : ناموسُ اللهِ في قلبهِ. ولا تتعرقلُ خطواتُه. 	هللويا.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Psaume </a:t>
                      </a:r>
                      <a:r>
                        <a:rPr kumimoji="0" lang="en-US" sz="2800" b="0" i="0" u="sng" strike="noStrike" cap="none" normalizeH="0" baseline="0">
                          <a:ln>
                            <a:noFill/>
                          </a:ln>
                          <a:solidFill>
                            <a:srgbClr val="FF9933"/>
                          </a:solidFill>
                          <a:effectLst/>
                          <a:latin typeface="Arial" charset="0"/>
                          <a:cs typeface="Times New Roman" pitchFamily="18" charset="0"/>
                        </a:rPr>
                        <a:t>37:30-31</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La bouche du juste répète la sagesse et sa langue énonce le droit. La loi de son.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Dieu est dans son coeur, ses pas ne fléchissent pas,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37:30-31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The mouth of the righteous speaks wisdom, And his tongue talks of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The law of his God is in his heart; None of his steps shall slide.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96173" name="Rectangle 13"/>
          <p:cNvSpPr>
            <a:spLocks noGrp="1" noChangeArrowheads="1"/>
          </p:cNvSpPr>
          <p:nvPr>
            <p:ph type="ctrTitle"/>
          </p:nvPr>
        </p:nvSpPr>
        <p:spPr/>
        <p:txBody>
          <a:bodyPr/>
          <a:lstStyle/>
          <a:p>
            <a:r>
              <a:rPr lang="en-US" sz="1000" dirty="0"/>
              <a:t>13pg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7186" name="Group 2"/>
          <p:cNvGraphicFramePr>
            <a:graphicFrameLocks noGrp="1"/>
          </p:cNvGraphicFramePr>
          <p:nvPr/>
        </p:nvGraphicFramePr>
        <p:xfrm>
          <a:off x="34925" y="44450"/>
          <a:ext cx="9074150" cy="6049963"/>
        </p:xfrm>
        <a:graphic>
          <a:graphicData uri="http://schemas.openxmlformats.org/drawingml/2006/table">
            <a:tbl>
              <a:tblPr rtl="1"/>
              <a:tblGrid>
                <a:gridCol w="3889375">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16:1-12</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أيضاً لتلاميذه: " كان إنسانٌ غنيٌّ له وكيلٌ، فوشِيَ به إليه بأنه يُبَذِّر أمواله.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16:1-12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Puis Jésus dit à ses disciples: "Un homme riche avait un gérant qui fut accusé devant lui de dilapider ses biens.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16:1-12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He also said to His disciples: There was a certain rich man who had a steward, and an accusation was brought to him that this man was wasting his goods.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97197" name="Rectangle 13"/>
          <p:cNvSpPr>
            <a:spLocks noGrp="1" noChangeArrowheads="1"/>
          </p:cNvSpPr>
          <p:nvPr>
            <p:ph type="ctrTitle"/>
          </p:nvPr>
        </p:nvSpPr>
        <p:spPr/>
        <p:txBody>
          <a:bodyPr/>
          <a:lstStyle/>
          <a:p>
            <a:r>
              <a:rPr lang="en-US" sz="1000" dirty="0"/>
              <a:t>13g</a:t>
            </a:r>
          </a:p>
        </p:txBody>
      </p:sp>
    </p:spTree>
  </p:cSld>
  <p:clrMapOvr>
    <a:masterClrMapping/>
  </p:clrMapOvr>
</p:sld>
</file>

<file path=ppt/slides/slide7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8210" name="Group 2"/>
          <p:cNvGraphicFramePr>
            <a:graphicFrameLocks noGrp="1"/>
          </p:cNvGraphicFramePr>
          <p:nvPr/>
        </p:nvGraphicFramePr>
        <p:xfrm>
          <a:off x="34925" y="44450"/>
          <a:ext cx="9074150" cy="677088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فدعاه وقال له: ما هذا الذي أسمعه عنكَ؟ أعطني حساب الوكالة لأنَّك لا تكون وكيلاً بعد. فقال الوكيل في نفسه: ماذا أفعل؟ سيِّدي يأخذ منِّي الوكالة. ولستُ أستطيع أن أنقب وأستحي أن أسأل صدقة.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Il le fit appeler et lui dit: "Qu'est-ce que j'entends dire de toi? Rends les comptes de ta gestion, car désormais tu ne pourras plus gérer mes affaires." 3 Le gérant se dit alors en lui-même: "Que vais-je faire, puisque mon maître me retire la gérance? Bêcher? Je n'en ai pas la force. Mendier? J'en ai honte.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So he called him and said to him, `What is this I hear about you? Give an account of your stewardship, for you can no longer be steward.' 3 Then the steward said within himself, `What shall I do? For my master is taking the stewardship away from me. I cannot dig; I am ashamed to beg.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9234" name="Group 2"/>
          <p:cNvGraphicFramePr>
            <a:graphicFrameLocks noGrp="1"/>
          </p:cNvGraphicFramePr>
          <p:nvPr/>
        </p:nvGraphicFramePr>
        <p:xfrm>
          <a:off x="34925" y="44450"/>
          <a:ext cx="9074150" cy="56896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علِمتُ ماذا أصنع، حتَّى إذا عُزلتُ عن الوكالة يقبلوني في بيوتهم. فدعا كل واحدٍ من مديوني سيِّده، وقال للأوَّل: كـم عـليـك لسـيِّدي؟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Je sais ce que je vais faire pour qu'une fois écarté de la gérance, il y ait des gens qui m'accueillent chez eux.5 Il fit venir alors un par un les débiteurs de son maître et il dit au premier: "Combien dois-tu à mon maître?"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 have resolved what to do, that when I am put out of the stewardship, they may receive me into their houses.' 5 So he called every one of his master's debtors to him, and said to the first, `How much do you owe my master?'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0258" name="Group 2"/>
          <p:cNvGraphicFramePr>
            <a:graphicFrameLocks noGrp="1"/>
          </p:cNvGraphicFramePr>
          <p:nvPr/>
        </p:nvGraphicFramePr>
        <p:xfrm>
          <a:off x="34925" y="44450"/>
          <a:ext cx="9074150" cy="634416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أمَّـا هو فقال: مئة قفيز ( بثِّ ) زيتٍ. فقال: خُذ صكَّك واجلس عاجلاً واكتُب خمسين. ثم قال لآخر: وأنت كم عليك؟ فقال مئَة كرِّ قمح. فقال له: خُذ صكَّك واكتُب ثمانين.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Celui-ci répondit: "Cent jarres d'huile." Le gérant lui dit: "Voici ton reçu, vite, assieds-toi et écris cinquante.7 Il dit ensuite à un autre: "Et toi, combien dois-tu?" Celui-ci répondit: "Cent sacs de blé." Le gérant lui dit: "Voici ton reçu et écris quatre-vingts."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he said, `A hundred measures of oil.' So he said to him, `Take your bill, and sit down quickly and write fifty.' 7 Then he said to another, `And how much do you owe?' So he said, `A hundred measures of wheat.' And he said to him, `Take your bill, and write eighty.'</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1282" name="Group 2"/>
          <p:cNvGraphicFramePr>
            <a:graphicFrameLocks noGrp="1"/>
          </p:cNvGraphicFramePr>
          <p:nvPr/>
        </p:nvGraphicFramePr>
        <p:xfrm>
          <a:off x="107950" y="44450"/>
          <a:ext cx="9001125" cy="6298248"/>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فمدح السيِّد وكيل الظُّلم إذ بحكمةٍ صنع، لأنَّ أبناء هـذا الدَّهر أحكم من أبناء النُّور في جيلهم. وأنا أقول لكم: اصنعوا لكم أصدقاء بمال الظُّلم،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le maître fit l'éloge du gérant trompeur, parce qu'il avait agi avec habileté. En effet, ceux qui appartiennent à ce monde sont plus habiles vis-à-vis de leurs semblables que ceux qui appartiennent à la lumière. 9 Eh bien, moi, je vous dis: faites-vous des amis avec l'argent trompeur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So the master commended the unjust steward because he had dealt shrewdly. For the sons of this world are more shrewd in their generation than the sons of light. 9 And I say to you, make friends for yourselves by unrighteous mammon,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2306" name="Group 2"/>
          <p:cNvGraphicFramePr>
            <a:graphicFrameLocks noGrp="1"/>
          </p:cNvGraphicFramePr>
          <p:nvPr/>
        </p:nvGraphicFramePr>
        <p:xfrm>
          <a:off x="34925" y="44450"/>
          <a:ext cx="9074150" cy="5727065"/>
        </p:xfrm>
        <a:graphic>
          <a:graphicData uri="http://schemas.openxmlformats.org/drawingml/2006/table">
            <a:tbl>
              <a:tblPr rtl="1"/>
              <a:tblGrid>
                <a:gridCol w="5400675">
                  <a:extLst>
                    <a:ext uri="{9D8B030D-6E8A-4147-A177-3AD203B41FA5}">
                      <a16:colId xmlns:a16="http://schemas.microsoft.com/office/drawing/2014/main" val="20000"/>
                    </a:ext>
                  </a:extLst>
                </a:gridCol>
                <a:gridCol w="36734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إذا فَنِيتُم يقبلونكم في المظالِّ الأبديَّة. الأمين في القليل يكون أميناً أيضاً في الكثير. والظَّالم في القليل ظالمٌ أيضاً في الكثير.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pour qu'une fois celui-ci disparu, ces amis vous accueillent dans leurs demeures éternelles. 10 Celui qui est digne de confiance pour une toute petite affaire est digne de confiance aussi pour une grande; et celui qui est trompeur pour une toute petite affaire est trompeur aussi pour une grande.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when you fail, they may receive you into an everlasting home. 10 He who is faithful in what is least is faithful also in much; and he who is unjust in what is least is unjust also in much.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3330" name="Group 2"/>
          <p:cNvGraphicFramePr>
            <a:graphicFrameLocks noGrp="1"/>
          </p:cNvGraphicFramePr>
          <p:nvPr/>
        </p:nvGraphicFramePr>
        <p:xfrm>
          <a:off x="34925" y="44450"/>
          <a:ext cx="9074150" cy="602284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لم تكونوا أُمناء في مال الظُّلم، فمَن يأتمنكُم في الحقِّ؟ وإنْ لم تكونوا أُمناء في ما هو للغير، فمَن يُعطيكُم ما هو لكم.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Si donc vous n'avez pas été dignes de confiance pour l'argent trompeur, qui vous confiera le bien véritable? 12 Et si vous n'avez pas été dignes de confiance pour ce qui vous est étranger, qui vous donnera ce qui est à vous?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Therefore if you have not been faithful in the unrighteous mammon, who will commit to your trust the true riches? 12 And if you have not been faithful in what is another man's, who will give you what is your own?.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773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98765" name="Group 13"/>
          <p:cNvGraphicFramePr>
            <a:graphicFrameLocks noGrp="1"/>
          </p:cNvGraphicFramePr>
          <p:nvPr/>
        </p:nvGraphicFramePr>
        <p:xfrm>
          <a:off x="468313" y="692150"/>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Fourteenth day of The Month of </a:t>
                      </a:r>
                      <a:r>
                        <a:rPr kumimoji="0" lang="fr-CA" sz="4000" b="0" i="0" u="none" strike="noStrike" cap="none" normalizeH="0" baseline="0">
                          <a:ln>
                            <a:noFill/>
                          </a:ln>
                          <a:solidFill>
                            <a:srgbClr val="FF9900"/>
                          </a:solidFill>
                          <a:effectLst/>
                          <a:latin typeface="Arial" charset="0"/>
                          <a:cs typeface="Arial" charset="0"/>
                        </a:rPr>
                        <a:t>Babah</a:t>
                      </a: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الرابع عشر</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بابه</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Quatorzième  jour du mois de Babah</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7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977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109977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7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00828" name="Group 28"/>
          <p:cNvGraphicFramePr>
            <a:graphicFrameLocks noGrp="1"/>
          </p:cNvGraphicFramePr>
          <p:nvPr/>
        </p:nvGraphicFramePr>
        <p:xfrm>
          <a:off x="34925" y="44450"/>
          <a:ext cx="9145588" cy="6798312"/>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Arial" charset="0"/>
                        </a:rPr>
                        <a:t>68:25-26</a:t>
                      </a:r>
                      <a:endParaRPr kumimoji="0" lang="fr-FR"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والصديقون يفرحون يبتهجون امام الله ويطفرون فرحا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مخوف انت يا الله من مقادسك.اله اسرائيل هو المعطي قوة وشدة للشعب.مبارك الله</a:t>
                      </a:r>
                      <a:r>
                        <a:rPr kumimoji="0" lang="en-US"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r>
                        <a:rPr kumimoji="0" lang="ar-EG" sz="3200" b="1" i="0" u="none" strike="noStrike" cap="none" normalizeH="0" baseline="0">
                          <a:ln>
                            <a:noFill/>
                          </a:ln>
                          <a:solidFill>
                            <a:schemeClr val="bg1"/>
                          </a:solidFill>
                          <a:effectLst/>
                          <a:latin typeface="Arial" charset="0"/>
                          <a:cs typeface="Arial" charset="0"/>
                        </a:rPr>
                        <a:t>.</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68:25-26</a:t>
                      </a:r>
                      <a:endParaRPr kumimoji="0" lang="fr-FR" sz="32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Mais les justes se réjouissent, ils exultent devant Dieu, Ils s’égayent dans la joie. 35 De tes sanctuaires, ô Dieu ! tu es redoutable. C’est le Dieu d’Israël qui donne au peuple puissance et pouvoir. Béni (soit) Dieu !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68:3, 35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let the righteous be glad; Let them rejoice before God; Yes, let them rejoice exceedingly. 35 O God, You are more awesome than Your holy places. The God of Israel is He who gives strength and power to His people. Blessed be God!.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00829" name="Rectangle 29"/>
          <p:cNvSpPr>
            <a:spLocks noGrp="1" noChangeArrowheads="1"/>
          </p:cNvSpPr>
          <p:nvPr>
            <p:ph type="ctrTitle"/>
          </p:nvPr>
        </p:nvSpPr>
        <p:spPr/>
        <p:txBody>
          <a:bodyPr/>
          <a:lstStyle/>
          <a:p>
            <a:r>
              <a:rPr lang="en-US" sz="1000" dirty="0"/>
              <a:t>14pv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01847" name="Group 23"/>
          <p:cNvGraphicFramePr>
            <a:graphicFrameLocks noGrp="1"/>
          </p:cNvGraphicFramePr>
          <p:nvPr/>
        </p:nvGraphicFramePr>
        <p:xfrm>
          <a:off x="34925" y="44450"/>
          <a:ext cx="9074150" cy="670236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( 10 : 1 – 20 )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ذلك عيّن الرب سبعين آخرين ايضا وارسلهم اثنين اثنين امام وجهه الى كل مدينة وموضع حيث كان هو مزمعا ان يأتي.</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05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10:1-20</a:t>
                      </a:r>
                      <a:endParaRPr kumimoji="0" lang="fr-FR"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Après cela, le Seigneur en désigna encore soixante–dix autres et les envoya devant lui, deux à deux, dans toute ville et tout endroit où lui–même devait aller.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10:1-20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 After these things the Lord appointed seventy others also, and sent them two by two before His face into every city and place where He Himself was about to go.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01848" name="Rectangle 24"/>
          <p:cNvSpPr>
            <a:spLocks noGrp="1" noChangeArrowheads="1"/>
          </p:cNvSpPr>
          <p:nvPr>
            <p:ph type="ctrTitle"/>
          </p:nvPr>
        </p:nvSpPr>
        <p:spPr/>
        <p:txBody>
          <a:bodyPr/>
          <a:lstStyle/>
          <a:p>
            <a:r>
              <a:rPr lang="en-US" sz="1000" dirty="0"/>
              <a:t>14v</a:t>
            </a:r>
          </a:p>
        </p:txBody>
      </p:sp>
    </p:spTree>
  </p:cSld>
  <p:clrMapOvr>
    <a:masterClrMapping/>
  </p:clrMapOvr>
</p:sld>
</file>

<file path=ppt/slides/slide7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02871" name="Group 23"/>
          <p:cNvGraphicFramePr>
            <a:graphicFrameLocks noGrp="1"/>
          </p:cNvGraphicFramePr>
          <p:nvPr/>
        </p:nvGraphicFramePr>
        <p:xfrm>
          <a:off x="107950" y="44450"/>
          <a:ext cx="9001125" cy="6569076"/>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ان الحصاد كثير ولكن الفعلة قليلون.فاطلبوا من رب الحصاد ان يرسل فعلة الى حصاده.اذهبوا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ها انا ارسلكم مثل حملان بين ذئاب.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Il leur disait : La moisson est grande, mais il y a peu d’ouvriers. Priez donc le Seigneur de la moisson d’envoyer des ouvriers dans sa moisson. 3 Allez ; voici : je vous envoie comme des agneaux au milieu des loups.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 Then He said to them, The harvest truly is great, but the laborers are few; therefore pray the Lord of the harvest to send out laborers into His harvest. 3 Go your way; behold, I send you out as lambs among wolves.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03896" name="Group 24"/>
          <p:cNvGraphicFramePr>
            <a:graphicFrameLocks noGrp="1"/>
          </p:cNvGraphicFramePr>
          <p:nvPr/>
        </p:nvGraphicFramePr>
        <p:xfrm>
          <a:off x="34925" y="44450"/>
          <a:ext cx="9074150" cy="656907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تحملوا كيسا ولا مزودا ولا احذية ولا تسلموا على احد في الطريق.</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 بيت دخلتموه فقولوا اولا سلام لهذا البيت.  فان كان هناك ابن السلام يحل سلامكم عليه وإلا فيرجع اليكم.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Ne portez ni bourse, ni sac, ni sandales, et ne saluez personne en chemin. 5 Dans quelque maison que vous entriez, dites d’abord : Que la paix soit sur cette maison ! 6  Et s’il se trouve là un enfant de paix, votre paix reposera sur lui ; sinon elle reviendra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 Carry neither money bag, knapsack, nor sandals; and greet no one along the road. 5 But whatever house you enter, first say, `Peace to this house.' 6 And if a son of peace is there, your peace will rest on it; if not, it will return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4379" name="Group 27"/>
          <p:cNvGraphicFramePr>
            <a:graphicFrameLocks noGrp="1"/>
          </p:cNvGraphicFramePr>
          <p:nvPr/>
        </p:nvGraphicFramePr>
        <p:xfrm>
          <a:off x="34925" y="115888"/>
          <a:ext cx="9001125" cy="6642101"/>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واقيموا في ذلك البيت آكلين وشاربين مما عندهم.لان الفاعل مستحق اجرته.لا تنتقلوا من بيت الى بيت.واية مدينة دخلتموها وقبلوكم فكلوا مما يقدّم لكم.</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Demeurez dans cette maison–là, mangez et buvez ce qui s’y trouve ; car l’ouvrier mérite son salaire. Ne passez pas de maison en maison. 8  Dans quelque ville que vous entriez, et où l’on vous recevra, mangez ce qu’on vous présentera,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7 And remain in the same house, eating and drinking such things as they give, for the laborer is worthy of his wages. Do not go from house to house. 8 Whatever city you enter, and they receive you, eat such things as are set before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5402" name="Group 26"/>
          <p:cNvGraphicFramePr>
            <a:graphicFrameLocks noGrp="1"/>
          </p:cNvGraphicFramePr>
          <p:nvPr/>
        </p:nvGraphicFramePr>
        <p:xfrm>
          <a:off x="34925" y="44450"/>
          <a:ext cx="9074150" cy="6620256"/>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واشفوا المرضى الذين فيها وقولوا لهم قد اقترب منكم ملكوت الله.  واية مدينة دخلتموها ولم يقبلوكم فاخرجوا الى شوارعها وقولوا حتى الغبار الذي لصق بنا من مدينتكم ننفضه لكم.</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guérissez les malades qui s’y trouveront, et dites–leur : Le royaume de Dieu s’est approché de vous. 10 Mais dans quelque ville que vous entriez, et où l’on ne vous recevra pas, allez sur ses places et dites : 11  Nous secouons contre vous la poussière même de votre ville qui s’est attachée à nos pieds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9 And heal the sick there, and say to them, `The kingdom of God has come near to you.' 10 But whatever city you enter, and they do not receive you, go out into its streets and say, 11 `The very dust of your city which clings to us we wipe off against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6437" name="Group 37"/>
          <p:cNvGraphicFramePr>
            <a:graphicFrameLocks noGrp="1"/>
          </p:cNvGraphicFramePr>
          <p:nvPr/>
        </p:nvGraphicFramePr>
        <p:xfrm>
          <a:off x="34925" y="115888"/>
          <a:ext cx="9074150" cy="649763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اعلموا هذا انه قد اقترب منكم ملكوت الله. واقول لكم انه يكون لسدوم في ذلك اليوم حالة اكثر احتمالا مما لتلك المدينة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sachez pourtant que le royaume de Dieu s’est approché.12  Je vous dis qu’en ce jour Sodome sera traitée moins rigoureusement que cette ville–là.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Nevertheless know this, that the kingdom of God has come near you.' 12 But I say to you that it will be more tolerable in that Day for Sodom than for that city.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9491" name="Group 19"/>
          <p:cNvGraphicFramePr>
            <a:graphicFrameLocks noGrp="1"/>
          </p:cNvGraphicFramePr>
          <p:nvPr/>
        </p:nvGraphicFramePr>
        <p:xfrm>
          <a:off x="34925" y="115888"/>
          <a:ext cx="9074150" cy="690067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 يا كورزين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ويل لك يا بيت صيدا.لانه لو صنعت في صور وصيدا القوات المصنوعة فيكما لتابتا قديما جالستين في المسوح والرماد. ولكن صور وصيدا يكون لهما في الدين حالة اكثر احتمالا مما لكما.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Malheur à toi, Chorazin ! malheur à toi Bethsaïda ! car, si les miracles faits au milieu de vous l’avaient été à Tyr et à Sidon, il y a longtemps qu’elles se seraient repenties, avec le sac et la cendre. 14 C’est pourquoi, lors du jugement, Tyr et Sidon seront traitées moins rigoureusement que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13 Woe to you, Chorazin! Woe to you, Bethsaida! For if the mighty works which were done in you had been done in Tyre and Sidon, they would have repented long ago, sitting in sackcloth and ashes. 14 But it will be more tolerable for Tyre and Sidon at the judgment than for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7464" name="Group 40"/>
          <p:cNvGraphicFramePr>
            <a:graphicFrameLocks noGrp="1"/>
          </p:cNvGraphicFramePr>
          <p:nvPr/>
        </p:nvGraphicFramePr>
        <p:xfrm>
          <a:off x="34925" y="115888"/>
          <a:ext cx="9074150" cy="649763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وانت يا كفرناحوم المرتفعة الى السماء ستهبطين الى الهاوية. الذي يسمع منكم يسمع مني.والذي يرذلكم يرذلني.والذي يرذلني يرذل الذي ارسلني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فرجع السبعون بفرح قائلين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toi, Capernaüm ; seras–tu élevée jusqu’au ciel ? (Non) tu seras abaissée jusqu’au séjour des morts.16 Celui qui vous écoute m’écoute, et celui qui vous rejette me rejette, et celui qui me rejette, rejette celui qui m’a envoyé. 17 Les soixante–dix revinrent avec joie et dirent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15 And you, Capernaum, who are exalted to heaven, will be brought down to Hades. 16 He who hears you hears Me, he who rejects you rejects Me, and he who rejects Me rejects Him who sent Me. 17 Then the seventy returned with joy, saying,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8483" name="Group 35"/>
          <p:cNvGraphicFramePr>
            <a:graphicFrameLocks noGrp="1"/>
          </p:cNvGraphicFramePr>
          <p:nvPr/>
        </p:nvGraphicFramePr>
        <p:xfrm>
          <a:off x="34925" y="115888"/>
          <a:ext cx="9001125" cy="6354763"/>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 رب حتى الشياطين تخضع لنا باسمك.  فقال لهم رأيت الشيطان ساقطا مثل البرق من السماء. ها انا اعطيكم سلطانا لتدوسوا الحيّات والعقارب وكل قوة العدو ولا يضركم شيء.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Seigneur, les démons même nous sont soumis en ton nom. 18  Il leur dit : Je voyais Satan tomber du ciel comme un éclair. 19 Voici : je vous ai donné le pouvoir de marcher sur les serpents et les scorpions et sur toute la puissance de l’ennemi, et rien ne pourra vous nuire.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Lord, even the demons are subject to us in Your name. 18 And He said to them, I saw Satan fall like lightning from heaven. 19 Behold, I give you the authority to trample on serpents and scorpions, and over all the power of the enemy, and nothing shall by any means hurt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04926" name="Group 30"/>
          <p:cNvGraphicFramePr>
            <a:graphicFrameLocks noGrp="1"/>
          </p:cNvGraphicFramePr>
          <p:nvPr/>
        </p:nvGraphicFramePr>
        <p:xfrm>
          <a:off x="107950" y="44450"/>
          <a:ext cx="9001125"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لا تفرحوا بهذا ان الارواح تخضع لكم بل افرحوا بالحري ان اسماءكم كتبت في السموات</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Cependant, ne vous réjouissez pas de ce que les esprits vous sont soumis, mais réjouissez–vous de ce que vos noms sont inscrits dans les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20 Nevertheless do not rejoice in this, that the spirits are subject to you, but rather rejoice because your names are written in heaven. </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7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2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110592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7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06975" name="Group 31"/>
          <p:cNvGraphicFramePr>
            <a:graphicFrameLocks noGrp="1"/>
          </p:cNvGraphicFramePr>
          <p:nvPr/>
        </p:nvGraphicFramePr>
        <p:xfrm>
          <a:off x="107950" y="44450"/>
          <a:ext cx="9072563" cy="6876288"/>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145:10-12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يحمدك يا رب كل اعمالك ويباركك اتقياؤك.</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بمجد ملكك ينطقون وبجبروتك يتكلمون ليعرفوا بني آدم قدرتك ومجد جلال ملكك.</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145:10-12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Toutes tes oeuvres te célébreront, Éternel ! Et tes fidèles te béniront.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Ils diront la gloire de ton règne, Et parleront de ta puissance,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Pour faire connaître aux humains tes exploits Et la gloire magnifique de ton règne.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a:t>
                      </a:r>
                      <a:r>
                        <a:rPr kumimoji="0" lang="ar-EG" sz="3200" b="0" i="0" u="sng" strike="noStrike" cap="none" normalizeH="0" baseline="0">
                          <a:ln>
                            <a:noFill/>
                          </a:ln>
                          <a:solidFill>
                            <a:srgbClr val="FF9933"/>
                          </a:solidFill>
                          <a:effectLst/>
                          <a:latin typeface="Arial" charset="0"/>
                          <a:cs typeface="Times New Roman" pitchFamily="18" charset="0"/>
                        </a:rPr>
                        <a:t> </a:t>
                      </a:r>
                      <a:r>
                        <a:rPr kumimoji="0" lang="en-US" sz="3200" b="0" i="0" u="sng" strike="noStrike" cap="none" normalizeH="0" baseline="0">
                          <a:ln>
                            <a:noFill/>
                          </a:ln>
                          <a:solidFill>
                            <a:srgbClr val="FF9933"/>
                          </a:solidFill>
                          <a:effectLst/>
                          <a:latin typeface="Arial" charset="0"/>
                          <a:cs typeface="Times New Roman" pitchFamily="18" charset="0"/>
                        </a:rPr>
                        <a:t>145:10-12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All Your works shall praise You, O Lord, And Your saints shall bless You. 11 They shall speak of the glory of Your kingdom, And talk of Your power,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To make known to the sons of men His mighty acts.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06976" name="Rectangle 32"/>
          <p:cNvSpPr>
            <a:spLocks noGrp="1" noChangeArrowheads="1"/>
          </p:cNvSpPr>
          <p:nvPr>
            <p:ph type="ctrTitle"/>
          </p:nvPr>
        </p:nvSpPr>
        <p:spPr/>
        <p:txBody>
          <a:bodyPr/>
          <a:lstStyle/>
          <a:p>
            <a:r>
              <a:rPr lang="en-US" sz="1000" dirty="0"/>
              <a:t>14pm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08004" name="Group 36"/>
          <p:cNvGraphicFramePr>
            <a:graphicFrameLocks noGrp="1"/>
          </p:cNvGraphicFramePr>
          <p:nvPr/>
        </p:nvGraphicFramePr>
        <p:xfrm>
          <a:off x="107950" y="44450"/>
          <a:ext cx="9001125" cy="6581839"/>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a:t>
                      </a:r>
                      <a:r>
                        <a:rPr kumimoji="0" lang="fr-FR" sz="3200" b="0" i="0" u="sng" strike="noStrike" cap="none" normalizeH="0" baseline="0">
                          <a:ln>
                            <a:noFill/>
                          </a:ln>
                          <a:solidFill>
                            <a:srgbClr val="FF9933"/>
                          </a:solidFill>
                          <a:effectLst/>
                          <a:latin typeface="Arial" charset="0"/>
                          <a:cs typeface="Arial" charset="0"/>
                        </a:rPr>
                        <a:t>1 :43 - 51</a:t>
                      </a:r>
                      <a:endParaRPr kumimoji="0" lang="ar-EG" sz="2800" b="0" i="0" u="none"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الغد اراد يسوع ان يخرج الى الجليل.فوجد فيلبس فقال له اتبعني.  وكان فيلبس من بيت صيدا من مدينة اندراوس وبطرس.</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1 :43 - 51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43 Le lendemain, il voulut se rendre en Galilée, et il trouva Philippe. Jésus lui dit : Suis–moi. 44 Philippe était de Bethsaïda, la ville d’André et de Pierre.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1:43-51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43 The following day Jesus wanted to go to Galilee, and He found Philip and said to him, Follow Me. 44 Now Philip was from Bethsaida, the city of Andrew and Peter.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08005" name="Rectangle 37"/>
          <p:cNvSpPr>
            <a:spLocks noGrp="1" noChangeArrowheads="1"/>
          </p:cNvSpPr>
          <p:nvPr>
            <p:ph type="ctrTitle"/>
          </p:nvPr>
        </p:nvSpPr>
        <p:spPr/>
        <p:txBody>
          <a:bodyPr/>
          <a:lstStyle/>
          <a:p>
            <a:r>
              <a:rPr lang="en-US" sz="1000" dirty="0"/>
              <a:t>14m</a:t>
            </a:r>
          </a:p>
        </p:txBody>
      </p:sp>
    </p:spTree>
  </p:cSld>
  <p:clrMapOvr>
    <a:masterClrMapping/>
  </p:clrMapOvr>
</p:sld>
</file>

<file path=ppt/slides/slide7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09022" name="Group 30"/>
          <p:cNvGraphicFramePr>
            <a:graphicFrameLocks noGrp="1"/>
          </p:cNvGraphicFramePr>
          <p:nvPr/>
        </p:nvGraphicFramePr>
        <p:xfrm>
          <a:off x="107950" y="44450"/>
          <a:ext cx="9072563"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فيلبس وجد نثنائيل وقال له وجدنا الذي كتب عنه موسى في الناموس والانبياء يسوع ابن يوسف الذي من الناصرة. فقال له نثنائيل أمن الناصرة يمكن ان يكون شيء صالح.قال له فيلبس تعال وانظر</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45 Philippe trouva Nathanaël et lui dit : Nous avons trouvé celui dont il est parlé dans la loi de Moïse et dans les prophètes, Jésus de Nazareth, fils de Joseph. 46 Nathanaël lui dit : Peut–il venir de Nazareth quelque chose de bon ? Philippe lui dit : Viens et vois.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45 Philip found Nathanael and said to him, We have found Him of whom Moses in the law, and also the prophets, wrote--Jesus of Nazareth, the son of Joseph. 46 And Nathanael said to him, Can anything good come out of Nazareth? Philip said to him, Come and see.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10048" name="Group 32"/>
          <p:cNvGraphicFramePr>
            <a:graphicFrameLocks noGrp="1"/>
          </p:cNvGraphicFramePr>
          <p:nvPr/>
        </p:nvGraphicFramePr>
        <p:xfrm>
          <a:off x="107950" y="44450"/>
          <a:ext cx="9001125" cy="6514148"/>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ورأى يسوع نثنائيل مقبلا اليه فقال عنه هوذا اسرائيلي حقا لا غش فيه. قال له نثنائيل من اين تعرفني.اجاب يسوع وقال له.قبل ان دعاك فيلبس وانت تحت التينة رأيتك.</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47 Jésus vit venir à lui Nathanaël et dit de lui : Voici vraiment un Israélite dans lequel il n’y a pas de fraude. 48  Nathanaël lui dit : D’où me connais–tu ? Jésus lui répondit : Avant que Philippe t’ait appelé, quand tu étais sous le figuier, je t’avais vu.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47 Jesus saw Nathanael coming toward Him, and said of him, Behold, an Israelite indeed, in whom is no deceit! 48 Nathanael said to Him, How do You know me? Jesus answered and said to him, Before Philip called you, when you were under the fig tree, I saw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0519" name="Group 23"/>
          <p:cNvGraphicFramePr>
            <a:graphicFrameLocks noGrp="1"/>
          </p:cNvGraphicFramePr>
          <p:nvPr/>
        </p:nvGraphicFramePr>
        <p:xfrm>
          <a:off x="107950" y="44450"/>
          <a:ext cx="9072563" cy="6335713"/>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اجاب نثنائيل وقال له يا معلّم انت ابن الله.انت ملك اسرائيل. اجاب يسوع وقال له هل آمنت لاني قلت لك اني رأيتك تحت التينة.سوف ترى اعظم من هذا</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49 Nathanaël reprit : Rabbi, toi tu es le Fils de Dieu, toi tu es le roi d’Israël. 50  Jésus lui répondit : Parce que je t’ai dit que je t’avais vu sous le figuier, tu crois ; tu verras de plus grandes choses que celles–ci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49 Nathanael answered and said to Him, Rabbi, You are the Son of God! You are the King of Israel! 50 Jesus answered and said to him, Because I said to you, `I saw you under the fig tree,' do you believe? You will see greater things than these.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11060" name="Group 20"/>
          <p:cNvGraphicFramePr>
            <a:graphicFrameLocks noGrp="1"/>
          </p:cNvGraphicFramePr>
          <p:nvPr/>
        </p:nvGraphicFramePr>
        <p:xfrm>
          <a:off x="34925" y="115888"/>
          <a:ext cx="9001125" cy="5475288"/>
        </p:xfrm>
        <a:graphic>
          <a:graphicData uri="http://schemas.openxmlformats.org/drawingml/2006/table">
            <a:tbl>
              <a:tblPr rtl="1"/>
              <a:tblGrid>
                <a:gridCol w="3816350">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له الحق الحق اقول لكم من الآن ترون السماء مفتوحة وملائكة الله يصعدون وينزلون على ابن الانسان</a:t>
                      </a:r>
                      <a:r>
                        <a:rPr kumimoji="0" lang="en-US"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51 En vérité, en vérité, je vous le dis, vous verrez le ciel ouvert, et les anges de Dieu monter et descendre sur le Fils de l’homme.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ar-EG"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51 And He said to him, Most assuredly, I say to you, hereafter you shall see heaven open, and the angels of God ascending and descending upon the Son of Man.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7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206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111206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11206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111206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7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14139" name="Group 27"/>
          <p:cNvGraphicFramePr>
            <a:graphicFrameLocks noGrp="1"/>
          </p:cNvGraphicFramePr>
          <p:nvPr/>
        </p:nvGraphicFramePr>
        <p:xfrm>
          <a:off x="34925" y="44450"/>
          <a:ext cx="9001125" cy="6629146"/>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a:t>
                      </a:r>
                      <a:r>
                        <a:rPr kumimoji="0" lang="ar-EG" sz="3200" b="0" i="0" u="sng" strike="noStrike" cap="none" normalizeH="0" baseline="0">
                          <a:ln>
                            <a:noFill/>
                          </a:ln>
                          <a:solidFill>
                            <a:srgbClr val="FF9933"/>
                          </a:solidFill>
                          <a:effectLst/>
                          <a:latin typeface="Arial" charset="0"/>
                          <a:cs typeface="Arial" charset="0"/>
                        </a:rPr>
                        <a:t>أهل تيطس ( 2 : 11 – 3 : 7 )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لانه قد ظهرت نعمة الله المخلّصة لجميع الناس معلّمة ايانا ان ننكر الفجور والشهوات العالمية ونعيش بالتعقل والبر والتقوى في العالم الحاضر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Titus 2:11-3:7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La grâce de Dieu, source de salut pour tous les hommes, a été manifestée.12 Elle nous enseigne à renoncer à l’impiété, aux désirs de ce monde, et à vivre dans le siècle présent d’une manière sensée, juste et pieuse,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Titus 2:11-3:7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the grace of God that brings salvation has appeared to all men, 12 teaching us that, denying ungodliness and worldly lusts, we should live soberly, righteously, and godly in the present age,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14140" name="Rectangle 28"/>
          <p:cNvSpPr>
            <a:spLocks noGrp="1" noChangeArrowheads="1"/>
          </p:cNvSpPr>
          <p:nvPr>
            <p:ph type="ctrTitle"/>
          </p:nvPr>
        </p:nvSpPr>
        <p:spPr/>
        <p:txBody>
          <a:bodyPr/>
          <a:lstStyle/>
          <a:p>
            <a:r>
              <a:rPr lang="en-US" sz="1000"/>
              <a:t>14p</a:t>
            </a:r>
          </a:p>
        </p:txBody>
      </p:sp>
    </p:spTree>
  </p:cSld>
  <p:clrMapOvr>
    <a:masterClrMapping/>
  </p:clrMapOvr>
</p:sld>
</file>

<file path=ppt/slides/slide7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15165" name="Group 29"/>
          <p:cNvGraphicFramePr>
            <a:graphicFrameLocks noGrp="1"/>
          </p:cNvGraphicFramePr>
          <p:nvPr/>
        </p:nvGraphicFramePr>
        <p:xfrm>
          <a:off x="34925" y="44450"/>
          <a:ext cx="9074150" cy="676656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منتظرين الرجاء المبارك وظهور مجد الله العظيم ومخلّصنا يسوع المسيح الذي بذل نفسه لاجلنا لكي يفدينا من كل اثم ويطهر لنفسه شعبا خاصّا غيورا في اعمال حسنة.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attendant la bienheureuse espérance et la manifestation de la gloire de notre grand Dieu et Sauveur, le Christ–Jésus.14 Il s’est donné lui–même pour nous, afin de nous racheter de toute iniquité, et de se faire un peuple qui lui appartienne, purifié par lui et zélé pour les oeuvres bonnes.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looking for the blessed hope and glorious appearing of our great God and Savior Jesus Christ, 14 who gave Himself for us, that He might redeem us from every lawless deed and purify for Himself His own special people, zealous for good works.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16191" name="Group 31"/>
          <p:cNvGraphicFramePr>
            <a:graphicFrameLocks noGrp="1"/>
          </p:cNvGraphicFramePr>
          <p:nvPr/>
        </p:nvGraphicFramePr>
        <p:xfrm>
          <a:off x="34925" y="44450"/>
          <a:ext cx="9145588"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تكلم بهذه وعظ ووبّخ بكل سلطان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يستهن بك احد  ذكّرهم ان يخضعوا للرياسات والسلاطين ويطيعوا ويكونوا مستعدين لكل عمل صالح.</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Ainsi dois–tu parler, exhorter et reprendre avec une pleine autorité. Que personne ne te méprise.1  Rappelle–leur d’être soumis aux gouvernements et aux autorités, d’obéir, d’être prêts à toute oeuvre bonne,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Speak these things, exhort, and rebuke with all authority. Let no one despise you. 1 Remind them to be subject to rulers and authorities, to obey, to be ready for every good work,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4608" name="Group 16"/>
          <p:cNvGraphicFramePr>
            <a:graphicFrameLocks noGrp="1"/>
          </p:cNvGraphicFramePr>
          <p:nvPr/>
        </p:nvGraphicFramePr>
        <p:xfrm>
          <a:off x="34925" y="44450"/>
          <a:ext cx="9145588" cy="5834063"/>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يطعنوا في احد ويكونوا غير مخاصمين حلماء مظهرين كل وداعة لجميع الناس.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de ne médire de personne, d’être paisibles, conciliants, pleins de douceur envers tous les hommes.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to speak evil of no one, to be peaceable, gentle, showing all humility to all 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17209" name="Group 25"/>
          <p:cNvGraphicFramePr>
            <a:graphicFrameLocks noGrp="1"/>
          </p:cNvGraphicFramePr>
          <p:nvPr/>
        </p:nvGraphicFramePr>
        <p:xfrm>
          <a:off x="34925" y="44450"/>
          <a:ext cx="9145588" cy="6796405"/>
        </p:xfrm>
        <a:graphic>
          <a:graphicData uri="http://schemas.openxmlformats.org/drawingml/2006/table">
            <a:tbl>
              <a:tblPr rtl="1"/>
              <a:tblGrid>
                <a:gridCol w="5184775">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كنا نحن ايضا قبلا اغبياء غير طائعين ضالين مستعبدين لشهوات ولذّات مختلفة عائشين في الخبث والحسد ممقوتين مبغضين بعضنا بعضا. ولكن حين ظهر لطف مخلّصنا الله واحسانه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Car nous aussi, nous étions autrefois insensés, désobéissants, égarés, asservis à toute espèce de désirs et de passions, vivant dans la méchanceté et dans l’envie, odieux et nous haïssant les uns les autres. 4  Mais lorsque la bonté de Dieu notre Sauveur, et son amour pour les hommes, ont été manifestés,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we ourselves were also once foolish, disobedient, deceived, serving various lusts and pleasures, living in malice and envy, hateful and hating one another. 4 But when the kindness and the love of God our Savior toward man appeared,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2564" name="Group 20"/>
          <p:cNvGraphicFramePr>
            <a:graphicFrameLocks noGrp="1"/>
          </p:cNvGraphicFramePr>
          <p:nvPr/>
        </p:nvGraphicFramePr>
        <p:xfrm>
          <a:off x="34925" y="44450"/>
          <a:ext cx="9145588" cy="6028309"/>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باعمال في بر عملناها نحن بل بمقتضى رحمته خلّصنا بغسل الميلاد الثاني وتجديد الروح القدس الذي سكبه بغنى علينا بيسوع المسيح مخلّصنا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 nous a sauvés –– non parce que nous aurions fait des oeuvres de justice, mais en vertu de sa propre miséricorde –– par le bain de la régénération et le renouveau du Saint–Esprit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il l’a répandu sur nous avec abondance par Jésus–Christ notre Sauveur,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not by works of righteousness which we have done, but according to His mercy He saved us, through the washing of regeneration and renewing of the Holy Spirit, 6 whom He poured out on us abundantly through Jesus Christ our Savior,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3581" name="Group 13"/>
          <p:cNvGraphicFramePr>
            <a:graphicFrameLocks noGrp="1"/>
          </p:cNvGraphicFramePr>
          <p:nvPr/>
        </p:nvGraphicFramePr>
        <p:xfrm>
          <a:off x="34925" y="44450"/>
          <a:ext cx="9145588" cy="5834063"/>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اذا تبررنا بنعمته نصير ورثة حسب رجاء الحياة الابدية.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afin que, justifiés par sa grâce, nous devenions héritiers dans l’espérance de la vie éternelle.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that having been justified by His grace we should become heirs according to the hope of eternal life.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821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7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923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11923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111923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7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21307" name="Group 27"/>
          <p:cNvGraphicFramePr>
            <a:graphicFrameLocks noGrp="1"/>
          </p:cNvGraphicFramePr>
          <p:nvPr/>
        </p:nvGraphicFramePr>
        <p:xfrm>
          <a:off x="34925" y="44450"/>
          <a:ext cx="9074150" cy="60499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يوحنا</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(5 : 5 - 13</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من هو الذي يغلب العالم الا الذي يؤمن ان يسوع هو ابن الله هذا هو الذي أتى بماء ودم يسوع المسيح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بالماء فقط بل بالماء والدم.</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1 Jean 5:5-13</a:t>
                      </a:r>
                      <a:endParaRPr kumimoji="0" lang="ar-EG"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Qui est celui qui triomphe du monde, sinon celui qui croit que Jésus est le Fils de Dieu ? 6 C’est lui, Jésus–Christ, qui est venu avec de l’eau et du sang, non avec l’eau seulement, mais avec l’eau et avec le sang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1 John 5:5-13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Who is he who overcomes the world, but he who believes that Jesus is the Son of God? 6 This is He who came by water and blood--Jesus Christ; not only by water, but by water and blood.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21308" name="Rectangle 28"/>
          <p:cNvSpPr>
            <a:spLocks noGrp="1" noChangeArrowheads="1"/>
          </p:cNvSpPr>
          <p:nvPr>
            <p:ph type="ctrTitle"/>
          </p:nvPr>
        </p:nvSpPr>
        <p:spPr/>
        <p:txBody>
          <a:bodyPr/>
          <a:lstStyle/>
          <a:p>
            <a:r>
              <a:rPr lang="en-US" sz="1000"/>
              <a:t>14c</a:t>
            </a:r>
          </a:p>
        </p:txBody>
      </p:sp>
    </p:spTree>
  </p:cSld>
  <p:clrMapOvr>
    <a:masterClrMapping/>
  </p:clrMapOvr>
</p:sld>
</file>

<file path=ppt/slides/slide7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22327" name="Group 23"/>
          <p:cNvGraphicFramePr>
            <a:graphicFrameLocks noGrp="1"/>
          </p:cNvGraphicFramePr>
          <p:nvPr/>
        </p:nvGraphicFramePr>
        <p:xfrm>
          <a:off x="34925" y="115888"/>
          <a:ext cx="9074150" cy="651414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والروح هو الذي يشهد لان الروح هو الحق. فان الذين يشهدون في السماء هم ثلاثة الآب والكلمة والروح القدس وهؤلاء الثلاثة هم واحد.</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والذين يشهدون في الارض هم ثلاثة الروح والماء</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c’est l’Esprit qui rend témoignage, parce que l’Esprit est la vérité. 7 Car il y en a trois qui rendent témoignage dans le cie : le Père, la Parole et l’Esprit–Saint. Et ces trois sont un.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il y en a trois qui rendent témoignage sur la terre l’Esprit, l’eau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it is the Spirit who bears witness, because the Spirit is truth. 7 For there are three that bear witness in heaven: the Father, the Word, and the Holy Spirit; and these three are one. 8 And there are three that bear witness on earth: the Spirit, the water,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23354" name="Group 26"/>
          <p:cNvGraphicFramePr>
            <a:graphicFrameLocks noGrp="1"/>
          </p:cNvGraphicFramePr>
          <p:nvPr/>
        </p:nvGraphicFramePr>
        <p:xfrm>
          <a:off x="34925" y="115888"/>
          <a:ext cx="9074150" cy="591312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والدم والثلاثة هم في الواحد.ان كنا نقبل شهادة الناس فشهادة الله اعظم لان هذه هي شهادة الله التي قد شهد بها عن ابنه. من يؤمن بابن الله فعنده الشهادة في نفسه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le sang, et les trois sont d’accord. 9 Si nous recevons le témoignage des hommes, le témoignage de Dieu est plus grand ; car voici le témoignage de Dieu : c’est qu’il rend témoignage à son Fils. 10  Celui qui croit au Fils de Dieu, a ce témoignage en lui–même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 blood; and these three agree as one. 9 If we receive the witness of men, the witness of God is greater; for this is the witness of God which He has testified of His Son. 10 He who believes in the Son of God has the witness in himself;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24380" name="Group 28"/>
          <p:cNvGraphicFramePr>
            <a:graphicFrameLocks noGrp="1"/>
          </p:cNvGraphicFramePr>
          <p:nvPr/>
        </p:nvGraphicFramePr>
        <p:xfrm>
          <a:off x="34925" y="115888"/>
          <a:ext cx="9074150" cy="629189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لا يصدق الله فقد جعله كاذبا لانه لم يؤمن بالشهادة التي قد شهد بها الله عن ابنه. وهذه هي الشهادة ان الله اعطانا حياة ابدية وهذه الحياة هي في ابنه. من له الابن فله الحياة ومن ليس له ابن الله فليست له الحياة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celui qui ne croit pas Dieu, le fait menteur, puisqu’il ne croit pas au témoignage que Dieu a rendu à son Fils. 11 Et voici ce témoignage : Dieu nous a donné la vie éternelle, et cette vie est en son Fils.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who does not believe God has made Him a liar, because he has not believed the testimony that God has given of His Son. 11 And this is the testimony: that God has given us eternal life, and this life is in His 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845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7017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947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11294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112947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112947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7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31540" name="Group 20"/>
          <p:cNvGraphicFramePr>
            <a:graphicFrameLocks noGrp="1"/>
          </p:cNvGraphicFramePr>
          <p:nvPr/>
        </p:nvGraphicFramePr>
        <p:xfrm>
          <a:off x="71438" y="115888"/>
          <a:ext cx="9072562" cy="6283706"/>
        </p:xfrm>
        <a:graphic>
          <a:graphicData uri="http://schemas.openxmlformats.org/drawingml/2006/table">
            <a:tbl>
              <a:tblPr rtl="1"/>
              <a:tblGrid>
                <a:gridCol w="4643437">
                  <a:extLst>
                    <a:ext uri="{9D8B030D-6E8A-4147-A177-3AD203B41FA5}">
                      <a16:colId xmlns:a16="http://schemas.microsoft.com/office/drawing/2014/main" val="20000"/>
                    </a:ext>
                  </a:extLst>
                </a:gridCol>
                <a:gridCol w="442912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8  : 26 - 38 </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ان ملاك الرب كلم فيلبس قائلا قم واذهب نحو الجنوب على الطريق المنحدرة من اورشليم الى غزة التي هي برية.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8 : 26 - 38</a:t>
                      </a:r>
                      <a:endParaRPr kumimoji="0" lang="fr-FR" sz="28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Un ange du Seigneur adressa la parole à Philippe : Lève–toi et va du côté du midi, sur le chemin qui descend de Jérusalem à Gaza, celui qui est désert. Il se leva et partit.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8 : 26 - 38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Now an angel of the Lord spoke to Philip, saying, Arise and go toward the south along the road which goes down from Jerusalem to Gaza. This is desert.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31541" name="Rectangle 21"/>
          <p:cNvSpPr>
            <a:spLocks noGrp="1" noChangeArrowheads="1"/>
          </p:cNvSpPr>
          <p:nvPr>
            <p:ph type="ctrTitle"/>
          </p:nvPr>
        </p:nvSpPr>
        <p:spPr/>
        <p:txBody>
          <a:bodyPr/>
          <a:lstStyle/>
          <a:p>
            <a:r>
              <a:rPr lang="en-US" sz="1000"/>
              <a:t>14a</a:t>
            </a:r>
          </a:p>
        </p:txBody>
      </p:sp>
    </p:spTree>
  </p:cSld>
  <p:clrMapOvr>
    <a:masterClrMapping/>
  </p:clrMapOvr>
</p:sld>
</file>

<file path=ppt/slides/slide7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32570" name="Group 26"/>
          <p:cNvGraphicFramePr>
            <a:graphicFrameLocks noGrp="1"/>
          </p:cNvGraphicFramePr>
          <p:nvPr/>
        </p:nvGraphicFramePr>
        <p:xfrm>
          <a:off x="34925" y="44450"/>
          <a:ext cx="9145588" cy="6230303"/>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فقام وذهب.واذا رجل حبشي خصي وزير لكنداكة ملكة الحبشة كان على جميع خزائنها.فهذا كان قد جاء الى اورشليم ليسجد. وكان راجعا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Et voici, un Éthiopien, un eunuque, haut fonctionnaire de Candace reine d’Éthiopie, et le surintendant de tous ses trésors, était venu à Jérusalem pour adorer,28 et il s’en retournait,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So he arose and went. And behold, a man of Ethiopia, a eunuch of great authority under Candace the queen of the Ethiopians, who had charge of all her treasury, and had come to Jerusalem to worship, 28 was returning.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33598" name="Group 30"/>
          <p:cNvGraphicFramePr>
            <a:graphicFrameLocks noGrp="1"/>
          </p:cNvGraphicFramePr>
          <p:nvPr/>
        </p:nvGraphicFramePr>
        <p:xfrm>
          <a:off x="34925" y="44450"/>
          <a:ext cx="9145588" cy="5913120"/>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وجالسا على مركبته وهو يقرأ النبي اشعياء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فقال الروح لفيلبس تقدم ورافق هذه المركبة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فبادر اليه فيلبس وسمعه يقرأ النبي اشعياء فقال ألعلك تفهم ما انت تقرأ.</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assis sur son char, en lisant le prophète Ésaïe. 29  L’Esprit dit à Philippe : Avance, et rejoins ce char. 30 Philippe accourut et entendit l’Éthiopien qui lisait le prophète Ésaïe. Il lui dit : Comprends–tu ce que tu lis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sitting in his chariot, he was reading Isaiah the prophet. 29 Then the Spirit said to Philip, Go near and overtake this chariot. 30 So Philip ran to him, and heard him reading the prophet Isaiah, and said, Do you understand what you are reading?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34619" name="Group 27"/>
          <p:cNvGraphicFramePr>
            <a:graphicFrameLocks noGrp="1"/>
          </p:cNvGraphicFramePr>
          <p:nvPr/>
        </p:nvGraphicFramePr>
        <p:xfrm>
          <a:off x="34925" y="44450"/>
          <a:ext cx="9145588" cy="676656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كيف يمكنني ان لم يرشدني احد.وطلب الى فيلبس ان يصعد ويجلس معه. واما فصل الكتاب الذي كان يقرأه فكان هذا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مثل شاة سيق الى الذبح ومثل خروف صامت امام الذي يجزه هكذا لم يفتح فاه.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Il répondit : Comment le pourrais–je, si quelqu’un ne me guide ? Et il invita Philippe à monter s’asseoir avec lui. 32 Le passage de l’Écriture qu’il lisait était celui–ci : Il a été mené comme une brebis à l’abattoir ; Et, comme un agneau muet devant celui qui le tond, Il n’ouvre pas la bouche.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And he said, How can I, unless someone guides me? And he asked Philip to come up and sit with him. 32 The place in the Scripture which he read was this: He was led as a sheep to the slaughter; And as a lamb before its shearer is silent, So He opened not His mouth.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35638" name="Group 22"/>
          <p:cNvGraphicFramePr>
            <a:graphicFrameLocks noGrp="1"/>
          </p:cNvGraphicFramePr>
          <p:nvPr/>
        </p:nvGraphicFramePr>
        <p:xfrm>
          <a:off x="34925" y="44450"/>
          <a:ext cx="9145588" cy="5942965"/>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تواضعه انتزع قضاؤه وجيله من يخبر به لان حياته تنتزع من الارض. فاجاب الخصي فيلبس وقال اطلب اليك.عن من يقول النبي هذا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عن نفسه ام عن واحد آخر.</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Dans son humiliation, son droit a été supprimé, Et sa génération, qui la racontera ? Car sa vie est supprimée de la terre. 34  L’eunuque prit la parole et dit à Philippe : Je te prie, de qui le prophète dit–il cela ? De lui–même, ou de quelque autre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In His humiliation His justice was taken away, And who will declare His generation? For His life is taken from the earth. 34 So the eunuch answered Philip and said, I ask you, of whom does the prophet say this, of himself or of some other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36670" name="Group 30"/>
          <p:cNvGraphicFramePr>
            <a:graphicFrameLocks noGrp="1"/>
          </p:cNvGraphicFramePr>
          <p:nvPr/>
        </p:nvGraphicFramePr>
        <p:xfrm>
          <a:off x="34925" y="115888"/>
          <a:ext cx="9074150" cy="681532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1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ففتح فيلبس فاه وابتدأ من هذا الكتاب فبشره بيسوع وفيما هما سائران في الطريق اقبلا على 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فقال الخصي هوذا ماء.ماذا يمنع ان اعتمد.</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1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فيلبس ان كنت تؤمن من كل قلبك يجوز.</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Alors Philippe ouvrit la bouche et, commençant par ce texte, lui annonça la bonne nouvelle de Jésus. 36 Comme ils continuaient leur chemin, ils arrivèrent à un point d’eau. Et l’eunuque dit : Voici de l’eau ; qu’est–ce qui m’empêche d’être baptisé ? 37 Philippe dit : Si tu crois de tout ton coeur, cela est possible.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Then Philip opened his mouth, and beginning at this Scripture, preached Jesus to him. 36 Now as they went down the road, they came to some water. And the eunuch said, See, here is water. What hinders me from being baptized? 37 Then Philip said, If you believe with all your heart, you may.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37682" name="Group 18"/>
          <p:cNvGraphicFramePr>
            <a:graphicFrameLocks noGrp="1"/>
          </p:cNvGraphicFramePr>
          <p:nvPr/>
        </p:nvGraphicFramePr>
        <p:xfrm>
          <a:off x="34925" y="44450"/>
          <a:ext cx="9145588" cy="5905501"/>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وقال انا اؤمن‏ ان يسوع المسيح هو ابن الله. فامر ان تقف المركبة فنزلا كلاهما الى الماء فيلبس والخصي فعمده.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L’eunuque répondit : Je crois que Jésus–Christ est le Fils de Dieu. 38 Il ordonna d’arrêter le char ; tous deux descendirent dans l’eau, Philippe ainsi que l’eunuque, et il le baptisa.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he answered and said, I believe that Jesus Christ is the Son of God. 38 So he commanded the chariot to stand still. And both Philip and the eunuch went down into the water, and he baptized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5631" name="Group 15"/>
          <p:cNvGraphicFramePr>
            <a:graphicFrameLocks noGrp="1"/>
          </p:cNvGraphicFramePr>
          <p:nvPr/>
        </p:nvGraphicFramePr>
        <p:xfrm>
          <a:off x="34925" y="44450"/>
          <a:ext cx="9145588" cy="590550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صعدا من الماء خطف روح الرب فيلبس فلم يبصره الخصي ايضا.وذهب في طريقه فرحا.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Quand ils furent remontés hors de l’eau, l’Esprit du Seigneur enleva Philippe, et l’eunuque ne le vit plus, alors que, joyeux, il poursuivait son chemin.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Now when they came up out of the water, the Spirit of the Lord caught Philip away, so that the eunuch saw him no more; and he went on his way rejoicing.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869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7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9714"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073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7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41790" name="Group 30"/>
          <p:cNvGraphicFramePr>
            <a:graphicFrameLocks noGrp="1"/>
          </p:cNvGraphicFramePr>
          <p:nvPr/>
        </p:nvGraphicFramePr>
        <p:xfrm>
          <a:off x="107950" y="44450"/>
          <a:ext cx="9072563" cy="6876288"/>
        </p:xfrm>
        <a:graphic>
          <a:graphicData uri="http://schemas.openxmlformats.org/drawingml/2006/table">
            <a:tbl>
              <a:tblPr rtl="1"/>
              <a:tblGrid>
                <a:gridCol w="4824413">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32:1-2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للذي غفر اثمه وسترت خطيته. طوبى لرجل لا يحسب له الرب خطية ولا في روحه غش</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 </a:t>
                      </a:r>
                      <a:r>
                        <a:rPr kumimoji="0" lang="en-US" sz="3200" b="0" i="0" u="sng" strike="noStrike" cap="none" normalizeH="0" baseline="0">
                          <a:ln>
                            <a:noFill/>
                          </a:ln>
                          <a:solidFill>
                            <a:srgbClr val="FF9933"/>
                          </a:solidFill>
                          <a:effectLst/>
                          <a:latin typeface="Arial" charset="0"/>
                          <a:cs typeface="Arial" charset="0"/>
                        </a:rPr>
                        <a:t>32:1-2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Heureux celui dont la transgression est enlevée, Dont le péché est pardonné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Heureux l’homme à qui l’Éternel ne tient plus compte de sa faute, Et dans l’esprit duquel il n’y a point de fraude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32:1-2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32:1 Blessed is he whose transgression is forgiven, Whose sin is covered.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Blessed is the man to whom the Lord does not impute iniquity, And in whose spirit there is no deceit.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41791" name="Rectangle 31"/>
          <p:cNvSpPr>
            <a:spLocks noGrp="1" noChangeArrowheads="1"/>
          </p:cNvSpPr>
          <p:nvPr>
            <p:ph type="ctrTitle"/>
          </p:nvPr>
        </p:nvSpPr>
        <p:spPr/>
        <p:txBody>
          <a:bodyPr/>
          <a:lstStyle/>
          <a:p>
            <a:r>
              <a:rPr lang="en-US" sz="1000" dirty="0"/>
              <a:t>14pg</a:t>
            </a:r>
          </a:p>
        </p:txBody>
      </p:sp>
      <p:sp>
        <p:nvSpPr>
          <p:cNvPr id="18"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42820" name="Group 36"/>
          <p:cNvGraphicFramePr>
            <a:graphicFrameLocks noGrp="1"/>
          </p:cNvGraphicFramePr>
          <p:nvPr/>
        </p:nvGraphicFramePr>
        <p:xfrm>
          <a:off x="34925" y="44450"/>
          <a:ext cx="9145588" cy="6620256"/>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5000"/>
                        </a:lnSpc>
                        <a:spcBef>
                          <a:spcPct val="5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يوحنا </a:t>
                      </a:r>
                      <a:r>
                        <a:rPr kumimoji="0" lang="fr-FR" sz="3200" b="0" i="0" u="sng" strike="noStrike" cap="none" normalizeH="0" baseline="0">
                          <a:ln>
                            <a:noFill/>
                          </a:ln>
                          <a:solidFill>
                            <a:srgbClr val="FF9933"/>
                          </a:solidFill>
                          <a:effectLst/>
                          <a:latin typeface="Arial" charset="0"/>
                          <a:cs typeface="Arial" charset="0"/>
                        </a:rPr>
                        <a:t>21 : 1 - 3</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كان انسان من الفريسيين اسمه نيقوديموس رئيس لليهود.هذا جاء الى يسوع ليلا وقال له يا معلّم نعلم انك قد أتيت من الله معلّما لان ليس احد يقدر ان يعمل هذه الآيات التي انت تعمل ان لم يكن الله معه.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John 3:1-21</a:t>
                      </a:r>
                    </a:p>
                    <a:p>
                      <a:pPr marL="0" marR="0" lvl="0" indent="0" algn="l" defTabSz="914400" rtl="0" eaLnBrk="1" fontAlgn="base" latinLnBrk="0" hangingPunct="1">
                        <a:lnSpc>
                          <a:spcPct val="95000"/>
                        </a:lnSpc>
                        <a:spcBef>
                          <a:spcPct val="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Mais il y avait parmi les Pharisiens un chef des Juifs, nommé Nicodème ;</a:t>
                      </a:r>
                    </a:p>
                    <a:p>
                      <a:pPr marL="0" marR="0" lvl="0" indent="0" algn="l" defTabSz="914400" rtl="0" eaLnBrk="1" fontAlgn="base" latinLnBrk="0" hangingPunct="1">
                        <a:lnSpc>
                          <a:spcPct val="95000"/>
                        </a:lnSpc>
                        <a:spcBef>
                          <a:spcPct val="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il vint de nuit auprès de Jésus et lui dit : Rabbi, nous savons que tu es un docteur venu de la part de Dieu ; car personne ne peut faire ces miracles que tu fais, si Dieu n’est avec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3:1-21</a:t>
                      </a:r>
                    </a:p>
                    <a:p>
                      <a:pPr marL="0" marR="0" lvl="0" indent="0" algn="l" defTabSz="914400" rtl="0" eaLnBrk="1" fontAlgn="base" latinLnBrk="0" hangingPunct="1">
                        <a:lnSpc>
                          <a:spcPct val="95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There was a man of the Pharisees named Nicodemus, a ruler of the Jews. 2 This man came to Jesus by night and said to Him, Rabbi, we know that You are a teacher come from God; for no one can do these signs that You do unless God is with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42821" name="Rectangle 37"/>
          <p:cNvSpPr>
            <a:spLocks noGrp="1" noChangeArrowheads="1"/>
          </p:cNvSpPr>
          <p:nvPr>
            <p:ph type="ctrTitle"/>
          </p:nvPr>
        </p:nvSpPr>
        <p:spPr/>
        <p:txBody>
          <a:bodyPr/>
          <a:lstStyle/>
          <a:p>
            <a:r>
              <a:rPr lang="en-US" sz="1000" dirty="0"/>
              <a:t>14g</a:t>
            </a:r>
          </a:p>
        </p:txBody>
      </p:sp>
    </p:spTree>
  </p:cSld>
  <p:clrMapOvr>
    <a:masterClrMapping/>
  </p:clrMapOvr>
</p:sld>
</file>

<file path=ppt/slides/slide7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43837" name="Group 29"/>
          <p:cNvGraphicFramePr>
            <a:graphicFrameLocks noGrp="1"/>
          </p:cNvGraphicFramePr>
          <p:nvPr/>
        </p:nvGraphicFramePr>
        <p:xfrm>
          <a:off x="34925" y="44450"/>
          <a:ext cx="9145588" cy="633984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اجاب يسوع وقال له الحق الحق اقول لك ان كان احد لا يولد من فوق لا يقدر ان يرى ملكوت الله. قال له نيقوديموس كيف يمكن الانسان ان يولد وهو شيخ.ألعله يقدر ان يدخل بطن امه ثانية ويولد</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Jésus lui répondit : En vérité, en vérité je te le dis, si un homme ne naît de nouveau il ne peut voir le royaume de Dieu. 4  Nicodème lui dit : Comment un homme peut–il naître quand il est vieux ? Peut–il une seconde fois entrer dans le sein de sa mère et naître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Jesus answered and said to him, Most assuredly, I say to you, unless one is born again, he cannot see the kingdom of God. 4 Nicodemus said to Him, How can a man be born when he is old? Can he enter a second time into his mother's womb and be born?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44854" name="Group 22"/>
          <p:cNvGraphicFramePr>
            <a:graphicFrameLocks noGrp="1"/>
          </p:cNvGraphicFramePr>
          <p:nvPr/>
        </p:nvGraphicFramePr>
        <p:xfrm>
          <a:off x="34925" y="-26988"/>
          <a:ext cx="9145588" cy="5905501"/>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اجاب يسوع الحق الحق اقول لك ان كان احد لا يولد من الماء والروح لا يقدر ان يدخل ملكوت الله. المولود من الجسد جسد هو والمولود من الروح هو روح.</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Jésus lui répondit : En vérité, en vérité, je te le dis, si un homme ne naît d’eau et d’Esprit, il ne peut entrer dans le royaume de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Ce qui est né de la chair est chair, et ce qui est né de l’Esprit est esprit.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Jesus answered, Most assuredly, I say to you, unless one is born of water and the Spirit, he cannot enter the kingdom of God. 6 That which is born of the flesh is flesh, and that which is born of the Spirit is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45884" name="Group 28"/>
          <p:cNvGraphicFramePr>
            <a:graphicFrameLocks noGrp="1"/>
          </p:cNvGraphicFramePr>
          <p:nvPr/>
        </p:nvGraphicFramePr>
        <p:xfrm>
          <a:off x="34925" y="44450"/>
          <a:ext cx="9145588" cy="6639814"/>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تتعجب اني قلت لك ينبغي ان تولدوا من فوق. الريح تهب حيث تشاء وتسمع صوتها لكنك لا تعلم من اين تأتي ولا الى اين تذهب.هكذا كل من ولد من الروح اجاب نيقوديموس وقال له كيف يمكن ان يكون هذا.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Ne t’étonne pas que je t’aie dit : il faut que vous naissiez de nouveau. 8 Le vent souffle où il veut, et tu en entends le bruit ; mais tu ne sais pas d’où il vient ni où il va. Il en est ainsi de quiconque est né de l’Esprit. 9 Nicodème reprit la parole : Comment cela peut–il se faire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Do not marvel that I said to you, `You must be born again.' 8 The wind blows where it wishes, and you hear the sound of it, but cannot tell where it comes from and where it goes. So is everyone who is born of the Spirit. 9 Nicodemus answered and said to Him, How can these things be?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6663" name="Group 23"/>
          <p:cNvGraphicFramePr>
            <a:graphicFrameLocks noGrp="1"/>
          </p:cNvGraphicFramePr>
          <p:nvPr/>
        </p:nvGraphicFramePr>
        <p:xfrm>
          <a:off x="34925" y="-26988"/>
          <a:ext cx="9145588" cy="5901754"/>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اجاب يسوع وقال له انت معلّم اسرائيل ولست تعلم هذا. الحق الحق اقول لك اننا انما نتكلم بما نعلم ونشهد بما رأينا ولستم تقبلون شهادتنا.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Jésus lui répondit : Tu es le docteur d’Israël, et tu ne sais pas cela ! 11 En vérité, en vérité, je te le dis, nous disons ce que nous savons, et nous rendons témoignage de ce que nous avons vu ; et vous ne recevez pas notre témoignage.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Jesus answered and said to him, Are you the teacher of Israel, and do not know these things? 11 Most assuredly, I say to you, We speak what We know and testify what We have seen, and you do not receive Our witness.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7687" name="Group 23"/>
          <p:cNvGraphicFramePr>
            <a:graphicFrameLocks noGrp="1"/>
          </p:cNvGraphicFramePr>
          <p:nvPr/>
        </p:nvGraphicFramePr>
        <p:xfrm>
          <a:off x="34925" y="-26988"/>
          <a:ext cx="9145588" cy="591312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كنت قلت لكم الارضيات ولستم تؤمنون فكيف تؤمنون ان قلت لكم السماويات. وليس احد صعد الى السماء الا الذي نزل من السماء ابن الانسان الذي هو في السماء</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Si vous ne croyez pas quand je vous ai parlé des choses terrestres, comment croirez–vous quand je vous parlerai des choses célestes ? 13 Personne n’est monté au ciel, sinon celui qui est descendu du ciel, le Fils de l’homme qui est dans le ciel.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If I have told you earthly things and you do not believe, how will you believe if I tell you heavenly things? 13 No one has ascended to heaven but He who came down from heaven, that is, the Son of Man who is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8712" name="Group 24"/>
          <p:cNvGraphicFramePr>
            <a:graphicFrameLocks noGrp="1"/>
          </p:cNvGraphicFramePr>
          <p:nvPr/>
        </p:nvGraphicFramePr>
        <p:xfrm>
          <a:off x="34925" y="-26988"/>
          <a:ext cx="9145588" cy="5901754"/>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وكما رفع موسى الحية في البرية هكذا ينبغي ان يرفع ابن الانسان  لكي لا يهلك كل من يؤمن به بل تكون له الحياة الابدية.</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Et comme Moïse éleva le serpent dans le désert, il faut, de même, que le Fils de l’homme soit élevé, 15 afin que quiconque croit en lui ait la vie éternelle.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as Moses lifted up the serpent in the wilderness, even so must the Son of Man be lifted up, 15 that whoever believes in Him should not perish but have eternal life.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9734" name="Group 22"/>
          <p:cNvGraphicFramePr>
            <a:graphicFrameLocks noGrp="1"/>
          </p:cNvGraphicFramePr>
          <p:nvPr/>
        </p:nvGraphicFramePr>
        <p:xfrm>
          <a:off x="34925" y="-26988"/>
          <a:ext cx="9145588" cy="633984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هكذا احب الله العالم حتى بذل ابنه الوحيد لكي لا يهلك كل من يؤمن به بل تكون له الحياة الابدية. لانه لم يرسل الله ابنه الى العالم ليدين العالم بل ليخلّص به العالم.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Car Dieu a tant aimé le monde qu’il a donné son Fils unique, afin que quiconque croit en lui ne périsse pas, mais qu’il ait la vie éternelle. 17 Dieu, en effet, n’a pas envoyé son Fils dans le monde pour juger le monde, mais pour que le monde soit sauvé par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For God so loved the world that He gave His only begotten Son, that whoever believes in Him should not perish but have everlasting life. 17 For God did not send His Son into the world to condemn the world, but that the world through Him might be saved.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0763" name="Group 27"/>
          <p:cNvGraphicFramePr>
            <a:graphicFrameLocks noGrp="1"/>
          </p:cNvGraphicFramePr>
          <p:nvPr/>
        </p:nvGraphicFramePr>
        <p:xfrm>
          <a:off x="34925" y="-26988"/>
          <a:ext cx="9145588" cy="6842760"/>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يؤمن به لا يدان والذي لا يؤمن قد دين لانه لم يؤمن باسم ابن الله الوحيد. وهذه هي الدينونة ان النور قد جاء الى العالم واحب الناس الظلمة اكثر من النور لان اعمالهم كانت شريرة.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Celui qui croit en lui n’est pas jugé ; mais celui qui ne croit pas est déjà jugé, parce qu’il n’a pas cru au nom du Fils unique de Dieu.19  Et voici le jugement : la lumière est venue dans le monde, et les hommes ont aimé les ténèbres plus que la lumière, parce que leurs oeuvres étaient mauvaises.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He who believes in Him is not condemned; but he who does not believe is condemned already, because he has not believed in the name of the only begotten Son of God. 19 And this is the condemnation, that the light has come into the world, and men loved darkness rather than light, because their deeds were evil.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46902" name="Group 22"/>
          <p:cNvGraphicFramePr>
            <a:graphicFrameLocks noGrp="1"/>
          </p:cNvGraphicFramePr>
          <p:nvPr/>
        </p:nvGraphicFramePr>
        <p:xfrm>
          <a:off x="34925" y="44450"/>
          <a:ext cx="9145588" cy="6352032"/>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من يعمل السيّآت يبغض النور ولا يأتي الى النور لئلا توبخ اعماله. واما من يفعل الحق فيقبل الى النور لكي تظهر اعماله انها بالله معمولة</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Car quiconque fait le mal a de la haine pour la lumière et ne vient pas à la lumière, de peur que ses oeuvres ne soient réprouvées ; 21 mais celui qui pratique la vérité vient à la lumière, afin qu’il soit manifeste que ses oeuvres sont faites en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everyone practicing evil hates the light and does not come to the light, lest his deeds should be exposed. 21 But he who does the truth comes to the light, that his deeds may be clearly seen, that they have been done in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790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48952" name="Group 24"/>
          <p:cNvGraphicFramePr>
            <a:graphicFrameLocks noGrp="1"/>
          </p:cNvGraphicFramePr>
          <p:nvPr/>
        </p:nvGraphicFramePr>
        <p:xfrm>
          <a:off x="684213" y="541338"/>
          <a:ext cx="8137525" cy="5590032"/>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400" b="1" i="0" u="none" strike="noStrike" cap="none" normalizeH="0" baseline="0">
                          <a:ln>
                            <a:noFill/>
                          </a:ln>
                          <a:solidFill>
                            <a:srgbClr val="FF9900"/>
                          </a:solidFill>
                          <a:effectLst/>
                          <a:latin typeface="Arial" charset="0"/>
                          <a:cs typeface="Arial" charset="0"/>
                        </a:rPr>
                        <a:t>Fifteenth of month of Abib</a:t>
                      </a:r>
                      <a:endParaRPr kumimoji="0" lang="ar-EG" sz="44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1" i="0" u="none" strike="noStrike" cap="none" normalizeH="0" baseline="0">
                          <a:ln>
                            <a:noFill/>
                          </a:ln>
                          <a:solidFill>
                            <a:srgbClr val="FF9900"/>
                          </a:solidFill>
                          <a:effectLst/>
                          <a:latin typeface="Arial" charset="0"/>
                          <a:cs typeface="Arial" charset="0"/>
                        </a:rPr>
                        <a:t>( Twentieth of month of Abib )</a:t>
                      </a:r>
                      <a:endParaRPr kumimoji="0" lang="ar-EG" sz="32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8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800" b="0" i="0" u="none" strike="noStrike" cap="none" normalizeH="0" baseline="0">
                          <a:ln>
                            <a:noFill/>
                          </a:ln>
                          <a:solidFill>
                            <a:srgbClr val="FF9900"/>
                          </a:solidFill>
                          <a:effectLst/>
                          <a:latin typeface="Arial" charset="0"/>
                          <a:cs typeface="Arial" charset="0"/>
                        </a:rPr>
                        <a:t>اليوم الخامس عشر</a:t>
                      </a:r>
                      <a:r>
                        <a:rPr kumimoji="0" lang="ar-KW" sz="4800" b="0" i="0" u="none" strike="noStrike" cap="none" normalizeH="0" baseline="0">
                          <a:ln>
                            <a:noFill/>
                          </a:ln>
                          <a:solidFill>
                            <a:srgbClr val="FF9900"/>
                          </a:solidFill>
                          <a:effectLst/>
                          <a:latin typeface="Arial" charset="0"/>
                          <a:cs typeface="Arial" charset="0"/>
                        </a:rPr>
                        <a:t> من</a:t>
                      </a:r>
                      <a:r>
                        <a:rPr kumimoji="0" lang="ar-EG" sz="4800" b="0" i="0" u="none" strike="noStrike" cap="none" normalizeH="0" baseline="0">
                          <a:ln>
                            <a:noFill/>
                          </a:ln>
                          <a:solidFill>
                            <a:srgbClr val="FF9900"/>
                          </a:solidFill>
                          <a:effectLst/>
                          <a:latin typeface="Arial" charset="0"/>
                          <a:cs typeface="Arial" charset="0"/>
                        </a:rPr>
                        <a:t> </a:t>
                      </a:r>
                      <a:r>
                        <a:rPr kumimoji="0" lang="ar-KW" sz="4800" b="0" i="0" u="none" strike="noStrike" cap="none" normalizeH="0" baseline="0">
                          <a:ln>
                            <a:noFill/>
                          </a:ln>
                          <a:solidFill>
                            <a:srgbClr val="FF9900"/>
                          </a:solidFill>
                          <a:effectLst/>
                          <a:latin typeface="Arial" charset="0"/>
                          <a:cs typeface="Arial" charset="0"/>
                        </a:rPr>
                        <a:t>شهر </a:t>
                      </a:r>
                      <a:r>
                        <a:rPr kumimoji="0" lang="ar-EG" sz="4800" b="0" i="0" u="none" strike="noStrike" cap="none" normalizeH="0" baseline="0">
                          <a:ln>
                            <a:noFill/>
                          </a:ln>
                          <a:solidFill>
                            <a:srgbClr val="FF9900"/>
                          </a:solidFill>
                          <a:effectLst/>
                          <a:latin typeface="Arial" charset="0"/>
                          <a:cs typeface="Arial" charset="0"/>
                        </a:rPr>
                        <a:t>بابه</a:t>
                      </a:r>
                      <a:endParaRPr kumimoji="0" lang="en-US" sz="48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00"/>
                          </a:solidFill>
                          <a:effectLst/>
                          <a:latin typeface="Arial" charset="0"/>
                          <a:cs typeface="Arial" charset="0"/>
                        </a:rPr>
                        <a:t>( اليوم العشرون</a:t>
                      </a:r>
                      <a:r>
                        <a:rPr kumimoji="0" lang="ar-KW" sz="3200" b="0" i="0" u="none" strike="noStrike" cap="none" normalizeH="0" baseline="0">
                          <a:ln>
                            <a:noFill/>
                          </a:ln>
                          <a:solidFill>
                            <a:srgbClr val="FF9900"/>
                          </a:solidFill>
                          <a:effectLst/>
                          <a:latin typeface="Arial" charset="0"/>
                          <a:cs typeface="Arial" charset="0"/>
                        </a:rPr>
                        <a:t> من</a:t>
                      </a:r>
                      <a:r>
                        <a:rPr kumimoji="0" lang="ar-EG" sz="3200" b="0" i="0" u="none" strike="noStrike" cap="none" normalizeH="0" baseline="0">
                          <a:ln>
                            <a:noFill/>
                          </a:ln>
                          <a:solidFill>
                            <a:srgbClr val="FF9900"/>
                          </a:solidFill>
                          <a:effectLst/>
                          <a:latin typeface="Arial" charset="0"/>
                          <a:cs typeface="Arial" charset="0"/>
                        </a:rPr>
                        <a:t> </a:t>
                      </a:r>
                      <a:r>
                        <a:rPr kumimoji="0" lang="ar-KW" sz="3200" b="0" i="0" u="none" strike="noStrike" cap="none" normalizeH="0" baseline="0">
                          <a:ln>
                            <a:noFill/>
                          </a:ln>
                          <a:solidFill>
                            <a:srgbClr val="FF9900"/>
                          </a:solidFill>
                          <a:effectLst/>
                          <a:latin typeface="Arial" charset="0"/>
                          <a:cs typeface="Arial" charset="0"/>
                        </a:rPr>
                        <a:t>شهر </a:t>
                      </a:r>
                      <a:r>
                        <a:rPr kumimoji="0" lang="ar-EG" sz="3200" b="0" i="0" u="none" strike="noStrike" cap="none" normalizeH="0" baseline="0">
                          <a:ln>
                            <a:noFill/>
                          </a:ln>
                          <a:solidFill>
                            <a:srgbClr val="FF9900"/>
                          </a:solidFill>
                          <a:effectLst/>
                          <a:latin typeface="Arial" charset="0"/>
                          <a:cs typeface="Arial" charset="0"/>
                        </a:rPr>
                        <a:t>أبيب )</a:t>
                      </a:r>
                      <a:endParaRPr kumimoji="0" lang="en-US" sz="32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32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Quinzième  jour du mois de </a:t>
                      </a:r>
                      <a:r>
                        <a:rPr kumimoji="0" lang="en-US" sz="4000" b="0" i="0" u="none" strike="noStrike" cap="none" normalizeH="0" baseline="0">
                          <a:ln>
                            <a:noFill/>
                          </a:ln>
                          <a:solidFill>
                            <a:srgbClr val="FF9900"/>
                          </a:solidFill>
                          <a:effectLst/>
                          <a:latin typeface="Arial" charset="0"/>
                          <a:cs typeface="Arial" charset="0"/>
                        </a:rPr>
                        <a:t>Abib</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200" b="0" i="0" u="none" strike="noStrike" cap="none" normalizeH="0" baseline="0">
                          <a:ln>
                            <a:noFill/>
                          </a:ln>
                          <a:solidFill>
                            <a:srgbClr val="FF9900"/>
                          </a:solidFill>
                          <a:effectLst/>
                          <a:latin typeface="Arial" charset="0"/>
                          <a:cs typeface="Arial" charset="0"/>
                        </a:rPr>
                        <a:t> ( Vingtième  jour du mois de </a:t>
                      </a:r>
                      <a:r>
                        <a:rPr kumimoji="0" lang="en-US" sz="3200" b="0" i="0" u="none" strike="noStrike" cap="none" normalizeH="0" baseline="0">
                          <a:ln>
                            <a:noFill/>
                          </a:ln>
                          <a:solidFill>
                            <a:srgbClr val="FF9900"/>
                          </a:solidFill>
                          <a:effectLst/>
                          <a:latin typeface="Arial" charset="0"/>
                          <a:cs typeface="Arial" charset="0"/>
                        </a:rPr>
                        <a:t>Abib)</a:t>
                      </a: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8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579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246579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
        <p:nvSpPr>
          <p:cNvPr id="2465796" name="Rectangle 4"/>
          <p:cNvSpPr>
            <a:spLocks noChangeArrowheads="1"/>
          </p:cNvSpPr>
          <p:nvPr/>
        </p:nvSpPr>
        <p:spPr bwMode="auto">
          <a:xfrm>
            <a:off x="4003675" y="3246438"/>
            <a:ext cx="1136650" cy="366712"/>
          </a:xfrm>
          <a:prstGeom prst="rect">
            <a:avLst/>
          </a:prstGeom>
          <a:noFill/>
          <a:ln w="9525">
            <a:noFill/>
            <a:miter lim="800000"/>
            <a:headEnd/>
            <a:tailEnd/>
          </a:ln>
          <a:effectLst/>
        </p:spPr>
        <p:txBody>
          <a:bodyPr wrap="none" anchor="ctr">
            <a:spAutoFit/>
          </a:bodyPr>
          <a:lstStyle/>
          <a:p>
            <a:r>
              <a:rPr lang="ar-EG"/>
              <a:t>– </a:t>
            </a:r>
            <a:r>
              <a:rPr lang="fr-CA"/>
              <a:t>présent</a:t>
            </a:r>
            <a:r>
              <a:rPr lang="ar-EG"/>
              <a:t> </a:t>
            </a:r>
          </a:p>
        </p:txBody>
      </p:sp>
    </p:spTree>
  </p:cSld>
  <p:clrMapOvr>
    <a:masterClrMapping/>
  </p:clrMapOvr>
</p:sld>
</file>

<file path=ppt/slides/slide8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3810" name="Group 2"/>
          <p:cNvGraphicFramePr>
            <a:graphicFrameLocks noGrp="1"/>
          </p:cNvGraphicFramePr>
          <p:nvPr/>
        </p:nvGraphicFramePr>
        <p:xfrm>
          <a:off x="107950" y="115888"/>
          <a:ext cx="8928100" cy="6624194"/>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18:34,39</a:t>
                      </a:r>
                      <a:endParaRPr kumimoji="0" lang="fr-FR"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الذي يعلم يديّ القتال فتحنى بذراعيّ قوس من نحاس  تنطّقني بقوة للقتال.تصرع تحتي القائمين عليّ.</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a:t>
                      </a:r>
                      <a:r>
                        <a:rPr kumimoji="0" lang="fr-FR" sz="3600" b="0" i="0" u="sng" strike="noStrike" cap="none" normalizeH="0" baseline="0">
                          <a:ln>
                            <a:noFill/>
                          </a:ln>
                          <a:solidFill>
                            <a:srgbClr val="FF9933"/>
                          </a:solidFill>
                          <a:effectLst/>
                          <a:latin typeface="Arial" charset="0"/>
                          <a:cs typeface="Times New Roman" pitchFamily="18" charset="0"/>
                        </a:rPr>
                        <a:t>18:34,39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Il entraîne mes mains pour le combat et mes bras plient l'arc de bronze.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Tu me ceins de vigueur pour le combat, Tu fais plier sous moi les agresseurs,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18:34,39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He teaches my hands to make war, so that my arms can bend a bow of bronze.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For You have armed me with strength for the battle; You have subdued under me those who rose up against me .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23821" name="Rectangle 13"/>
          <p:cNvSpPr>
            <a:spLocks noGrp="1" noChangeArrowheads="1"/>
          </p:cNvSpPr>
          <p:nvPr>
            <p:ph type="ctrTitle"/>
          </p:nvPr>
        </p:nvSpPr>
        <p:spPr/>
        <p:txBody>
          <a:bodyPr/>
          <a:lstStyle/>
          <a:p>
            <a:r>
              <a:rPr lang="en-US" sz="1000" dirty="0"/>
              <a:t>15pv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4834" name="Group 2"/>
          <p:cNvGraphicFramePr>
            <a:graphicFrameLocks noGrp="1"/>
          </p:cNvGraphicFramePr>
          <p:nvPr/>
        </p:nvGraphicFramePr>
        <p:xfrm>
          <a:off x="34925" y="-26988"/>
          <a:ext cx="9074150" cy="695547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 (</a:t>
                      </a:r>
                      <a:r>
                        <a:rPr kumimoji="0" lang="fr-FR" sz="3200" b="0" i="0" u="sng" strike="noStrike" cap="none" normalizeH="0" baseline="0">
                          <a:ln>
                            <a:noFill/>
                          </a:ln>
                          <a:solidFill>
                            <a:srgbClr val="FF9933"/>
                          </a:solidFill>
                          <a:effectLst/>
                          <a:latin typeface="Arial" charset="0"/>
                          <a:cs typeface="Arial" charset="0"/>
                        </a:rPr>
                        <a:t>10 : 16 - 23</a:t>
                      </a:r>
                      <a:r>
                        <a:rPr kumimoji="0" lang="ar-SA" sz="3200" b="0" i="0" u="sng" strike="noStrike" cap="none" normalizeH="0" baseline="0">
                          <a:ln>
                            <a:noFill/>
                          </a:ln>
                          <a:solidFill>
                            <a:srgbClr val="FF9933"/>
                          </a:solidFill>
                          <a:effectLst/>
                          <a:latin typeface="Arial" charset="0"/>
                          <a:cs typeface="Arial" charset="0"/>
                        </a:rPr>
                        <a:t>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ها انا ارسلكم كغنم في وسط ذئاب.فكونوا حكماء كالحيّات وبسطاء كالحمام.ولكن احذروا من الناس.لانهم سيسلمونكم الى مجالس وفي مجامعهم يجلدونكم.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Matthieu 10 :16 - 23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Voici que moi, je vous envoie comme de brebis au milieu des loups; soyez donc rusés comme les serpents et candides comme les colombes. 17 Prenez garde aux hommes: ils vous livreront aux tribunaux et vous flagelleront dans leurs synagogues.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10:16-23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Behold, I send you out as sheep in the midst of wolves. Therefore be wise as serpents and harmless as doves. 17 But beware of men, for they will deliver you up to councils and scourge you in their synagogues.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24845" name="Rectangle 13"/>
          <p:cNvSpPr>
            <a:spLocks noGrp="1" noChangeArrowheads="1"/>
          </p:cNvSpPr>
          <p:nvPr>
            <p:ph type="ctrTitle"/>
          </p:nvPr>
        </p:nvSpPr>
        <p:spPr/>
        <p:txBody>
          <a:bodyPr/>
          <a:lstStyle/>
          <a:p>
            <a:r>
              <a:rPr lang="en-US" sz="1000" dirty="0"/>
              <a:t>15v</a:t>
            </a:r>
          </a:p>
        </p:txBody>
      </p:sp>
    </p:spTree>
  </p:cSld>
  <p:clrMapOvr>
    <a:masterClrMapping/>
  </p:clrMapOvr>
</p:sld>
</file>

<file path=ppt/slides/slide8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5858" name="Group 2"/>
          <p:cNvGraphicFramePr>
            <a:graphicFrameLocks noGrp="1"/>
          </p:cNvGraphicFramePr>
          <p:nvPr/>
        </p:nvGraphicFramePr>
        <p:xfrm>
          <a:off x="34925" y="0"/>
          <a:ext cx="9074150" cy="627475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وتساقون امام ولاة وملوك من اجلي شهادة لهم وللامم. فمتى اسلموكم فلا تهتموا كيف او بما تتكلمون.لانكم تعطون في تلك الساعة ما تتكلمون به.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Vous serez traduits devant des gouverneurs et des rois, à cause de moi: ils auront là un témoignage, eux et les païens.19 Lorsqu'ils vous livreront, ne vous inquiétez pas de savoir comment parler ou que dire: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You will be brought before governors and kings for My sake, as a testimony to them and to the Gentiles. 19 But when they deliver you up, do not worry about how or what you should speak. For it will be given to you in that hour what you should speak;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6882" name="Group 2"/>
          <p:cNvGraphicFramePr>
            <a:graphicFrameLocks noGrp="1"/>
          </p:cNvGraphicFramePr>
          <p:nvPr/>
        </p:nvGraphicFramePr>
        <p:xfrm>
          <a:off x="34925" y="0"/>
          <a:ext cx="9074150" cy="6845745"/>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48431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لستم انتم المتكلمين بل روح ابيكم الذي يتكلم فيكم. وسيسلم الاخ اخاه الى الموت والاب ولده.ويقوم الاولاد على والديهم ويقتلونهم. وتكونون مبغضين من الجميع من اجل اسمي.</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ce que vous aurez à dire vous sera donné à cette heure-là, car ce n'est pas vous qui parlerez, c'est l'Esprit de votre Père qui parlera en vous. 21 Le frère livrera son frère à la mort, et le père son enfant; les enfants se dresseront contre leurs parents et les feront condamner à mort. 22 Vous serez haïs de tous à cause de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it is not you who speak, but the Spirit of your Father who speaks in you. 21 Now brother will deliver up brother to death, and a father his child; and children will rise up against parents and cause them to be put to death. 22 And you will be hated by all for My name's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7906" name="Group 2"/>
          <p:cNvGraphicFramePr>
            <a:graphicFrameLocks noGrp="1"/>
          </p:cNvGraphicFramePr>
          <p:nvPr/>
        </p:nvGraphicFramePr>
        <p:xfrm>
          <a:off x="34925" y="44450"/>
          <a:ext cx="9145588" cy="597840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يصبر الى المنتهى فهذا يخلص. ومتى طردوكم في هذه المدينة فاهربوا الى الاخرى.</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فاني الحق اقول لكم لا تكملون مدن اسرائيل حتى يأتي ابن الانسان</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celui qui tiendra jusqu'à la fin, celui-là sera sauvé. 23 Quand on vous pourchassera dans telle ville, fuyez dans telle autre; en vérité, je vous le déclare, vous n'achèverez pas le tour des villes d'Israël avant que ne vienne le Fils de l'homme.</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he who endures to the end will be saved. 23 When they persecute you in this city, flee to another. For assuredly, I say to you, you will not have gone through the cities of Israel before the Son of Man comes.</a:t>
                      </a:r>
                      <a:r>
                        <a:rPr kumimoji="0" lang="en-US" sz="3600" b="0" i="0" u="none" strike="noStrike" cap="none" normalizeH="0" baseline="0">
                          <a:ln>
                            <a:noFill/>
                          </a:ln>
                          <a:solidFill>
                            <a:schemeClr val="bg1"/>
                          </a:solidFill>
                          <a:effectLst/>
                          <a:latin typeface="Arial" charset="0"/>
                          <a:cs typeface="Arial" charset="0"/>
                        </a:rPr>
                        <a:t> </a:t>
                      </a: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893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42893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8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9954" name="Group 2"/>
          <p:cNvGraphicFramePr>
            <a:graphicFrameLocks noGrp="1"/>
          </p:cNvGraphicFramePr>
          <p:nvPr/>
        </p:nvGraphicFramePr>
        <p:xfrm>
          <a:off x="107950" y="44450"/>
          <a:ext cx="9072563" cy="6449568"/>
        </p:xfrm>
        <a:graphic>
          <a:graphicData uri="http://schemas.openxmlformats.org/drawingml/2006/table">
            <a:tbl>
              <a:tblPr rtl="1"/>
              <a:tblGrid>
                <a:gridCol w="4321175">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45:3,6</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تقلد سيفك على فخذك ايها الجبار جلالك وبهاءك كرسيك يا الله الى دهر الدهور.قضيب استقامة قضيب ملكك</a:t>
                      </a:r>
                      <a:r>
                        <a:rPr kumimoji="0" lang="en-US" sz="32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45:3,6</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O brave, ceins ton épée au côté, ta splendeur et ton éclat. Avec éclat, chevauche et triomphe.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O Dieu, ton trône est éternel, ton sceptre  royal est un sceptre de droiture,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45:3,6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Gird Your sword upon Your thigh, O Mighty One, with Your glory and Your majesty.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Your throne, O God, is forever and ever; A scepter of righteousness is the scepter of Your kingdom.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29965" name="Rectangle 13"/>
          <p:cNvSpPr>
            <a:spLocks noGrp="1" noChangeArrowheads="1"/>
          </p:cNvSpPr>
          <p:nvPr>
            <p:ph type="ctrTitle"/>
          </p:nvPr>
        </p:nvSpPr>
        <p:spPr/>
        <p:txBody>
          <a:bodyPr/>
          <a:lstStyle/>
          <a:p>
            <a:r>
              <a:rPr lang="en-US" sz="1000" dirty="0"/>
              <a:t>15pm</a:t>
            </a:r>
          </a:p>
        </p:txBody>
      </p:sp>
      <p:sp>
        <p:nvSpPr>
          <p:cNvPr id="17"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0978" name="Group 2"/>
          <p:cNvGraphicFramePr>
            <a:graphicFrameLocks noGrp="1"/>
          </p:cNvGraphicFramePr>
          <p:nvPr/>
        </p:nvGraphicFramePr>
        <p:xfrm>
          <a:off x="107950" y="44450"/>
          <a:ext cx="9072563" cy="6669088"/>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3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7 : 11 : 17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3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اليوم التالي ذهب الى مدينة تدعى نايين وذهب معه كثيرون من تلاميذه وجمع كثير.  فلما اقترب الى باب المدينة اذا ميت محمول</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3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7 : 11 - 17</a:t>
                      </a:r>
                    </a:p>
                    <a:p>
                      <a:pPr marL="0" marR="0" lvl="0" indent="0" algn="l" defTabSz="914400" rtl="0" eaLnBrk="1" fontAlgn="base" latinLnBrk="0" hangingPunct="1">
                        <a:lnSpc>
                          <a:spcPct val="100000"/>
                        </a:lnSpc>
                        <a:spcBef>
                          <a:spcPct val="3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Or, Jésus se rendit ensuite dans une ville appelée Naïn. Ses disciples faisaient route avec lui, ainsi qu'une grande foule. 12 Quand il arriva près de la porte de la ville, on portait tout juste en terre un mort,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3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7:11-17</a:t>
                      </a:r>
                    </a:p>
                    <a:p>
                      <a:pPr marL="0" marR="0" lvl="0" indent="0" algn="l" defTabSz="914400" rtl="0" eaLnBrk="1" fontAlgn="base" latinLnBrk="0" hangingPunct="1">
                        <a:lnSpc>
                          <a:spcPct val="100000"/>
                        </a:lnSpc>
                        <a:spcBef>
                          <a:spcPct val="3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it happened, the day after, that He went into a city called Nain; and many of His disciples went with Him, and a large crowd. 12 And when He came near the gate of the city, behold, a dead man was being carried out,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30989" name="Rectangle 13"/>
          <p:cNvSpPr>
            <a:spLocks noGrp="1" noChangeArrowheads="1"/>
          </p:cNvSpPr>
          <p:nvPr>
            <p:ph type="ctrTitle"/>
          </p:nvPr>
        </p:nvSpPr>
        <p:spPr/>
        <p:txBody>
          <a:bodyPr/>
          <a:lstStyle/>
          <a:p>
            <a:r>
              <a:rPr lang="en-US" sz="1000" dirty="0"/>
              <a:t>15m</a:t>
            </a:r>
          </a:p>
        </p:txBody>
      </p:sp>
    </p:spTree>
  </p:cSld>
  <p:clrMapOvr>
    <a:masterClrMapping/>
  </p:clrMapOvr>
</p:sld>
</file>

<file path=ppt/slides/slide8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2002" name="Group 2"/>
          <p:cNvGraphicFramePr>
            <a:graphicFrameLocks noGrp="1"/>
          </p:cNvGraphicFramePr>
          <p:nvPr/>
        </p:nvGraphicFramePr>
        <p:xfrm>
          <a:off x="107950" y="115888"/>
          <a:ext cx="9001125" cy="633984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ابن وحيد لامّه وهي ارملة ومعها جمع كثير من المدينة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فلما رآها الرب تحنن عليها وقال لها لا تبكي. ثم تقدم ولمس النعش فوقف الحاملون.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un fils unique dont la mère était veuve, et une foule considérable de la ville accompagnait celle-ci. 13 En la voyant, le Seigneur fut pris de pitié pour elle et il lui dit: "Ne pleure plus.14 Il s'avança et toucha le cercueil; ceux qui le portaient s'arrêtèrent;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 only son of his mother; and she was a widow. And a large crowd from the city was with her. 13 When the Lord saw her, He had compassion on her and said to her, Do not weep.'' 14 Then He came and touched the open coffin, and those who carried him stood still.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3026" name="Group 2"/>
          <p:cNvGraphicFramePr>
            <a:graphicFrameLocks noGrp="1"/>
          </p:cNvGraphicFramePr>
          <p:nvPr/>
        </p:nvGraphicFramePr>
        <p:xfrm>
          <a:off x="107950" y="115888"/>
          <a:ext cx="8928100" cy="6442710"/>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ايها الشاب لك اقول قم. فجلس الميت وابتدأ يتكلم فدفعه الى امه.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فاخذ الجميع خوف ومجدوا الله قائلين قد قام فينا نبي عظيم وافتقد الله شعبه.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il dit: "Jeune homme, je te l'ordonne, réveille-toi.15 Alors le mort s'assit et se mit à parler. Et Jésus le rendit à sa mère.16 Tous furent saisis de crainte, et ils rendaient gloire à Dieu en disant: "Un grand prophète s'est levé parmi nous et Dieu a visité son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He said, Young man, I say to you, arise.''15 So he who was dead sat up and began to speak. And He presented him to his mother. 16 Then fear came upon all, and they glorified God, saying,A great prophet has risen up among us''; and, God has visited His people.''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4050" name="Group 2"/>
          <p:cNvGraphicFramePr>
            <a:graphicFrameLocks noGrp="1"/>
          </p:cNvGraphicFramePr>
          <p:nvPr/>
        </p:nvGraphicFramePr>
        <p:xfrm>
          <a:off x="107950" y="115888"/>
          <a:ext cx="8928100" cy="5907088"/>
        </p:xfrm>
        <a:graphic>
          <a:graphicData uri="http://schemas.openxmlformats.org/drawingml/2006/table">
            <a:tbl>
              <a:tblPr rtl="1"/>
              <a:tblGrid>
                <a:gridCol w="475138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وخرج هذا الخبر عنه في كل اليهودية وفي جميع الكورة المحيطة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Et ce propos sur Jésus se répandit dans toute la Judée et dans toute la région.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this report about Him went throughout all Judea and all the surrounding region.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507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43507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43507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43507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8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7122" name="Group 2"/>
          <p:cNvGraphicFramePr>
            <a:graphicFrameLocks noGrp="1"/>
          </p:cNvGraphicFramePr>
          <p:nvPr/>
        </p:nvGraphicFramePr>
        <p:xfrm>
          <a:off x="34925" y="44450"/>
          <a:ext cx="9001125" cy="6305169"/>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رسالة بولس الرسول</a:t>
                      </a:r>
                      <a:r>
                        <a:rPr kumimoji="0" lang="ar-EG" sz="2800" b="0" i="0" u="sng" strike="noStrike" cap="none" normalizeH="0" baseline="0">
                          <a:ln>
                            <a:noFill/>
                          </a:ln>
                          <a:solidFill>
                            <a:srgbClr val="FF9933"/>
                          </a:solidFill>
                          <a:effectLst/>
                          <a:latin typeface="Arial" charset="0"/>
                          <a:cs typeface="Arial" charset="0"/>
                        </a:rPr>
                        <a:t> الثانية</a:t>
                      </a:r>
                      <a:r>
                        <a:rPr kumimoji="0" lang="ar-SA" sz="2800" b="0" i="0" u="sng" strike="noStrike" cap="none" normalizeH="0" baseline="0">
                          <a:ln>
                            <a:noFill/>
                          </a:ln>
                          <a:solidFill>
                            <a:srgbClr val="FF9933"/>
                          </a:solidFill>
                          <a:effectLst/>
                          <a:latin typeface="Arial" charset="0"/>
                          <a:cs typeface="Arial" charset="0"/>
                        </a:rPr>
                        <a:t> إلى </a:t>
                      </a:r>
                      <a:r>
                        <a:rPr kumimoji="0" lang="ar-EG" sz="2800" b="0" i="0" u="sng" strike="noStrike" cap="none" normalizeH="0" baseline="0">
                          <a:ln>
                            <a:noFill/>
                          </a:ln>
                          <a:solidFill>
                            <a:srgbClr val="FF9933"/>
                          </a:solidFill>
                          <a:effectLst/>
                          <a:latin typeface="Arial" charset="0"/>
                          <a:cs typeface="Arial" charset="0"/>
                        </a:rPr>
                        <a:t>أهل تيموثاوس</a:t>
                      </a:r>
                      <a:r>
                        <a:rPr kumimoji="0" lang="en-US" sz="2800" b="0" i="0" u="sng" strike="noStrike" cap="none" normalizeH="0" baseline="0">
                          <a:ln>
                            <a:noFill/>
                          </a:ln>
                          <a:solidFill>
                            <a:srgbClr val="FF9933"/>
                          </a:solidFill>
                          <a:effectLst/>
                          <a:latin typeface="Arial" charset="0"/>
                          <a:cs typeface="Arial" charset="0"/>
                        </a:rPr>
                        <a:t> </a:t>
                      </a:r>
                      <a:r>
                        <a:rPr kumimoji="0" lang="ar-EG" sz="2800" b="0" i="0" u="sng" strike="noStrike" cap="none" normalizeH="0" baseline="0">
                          <a:ln>
                            <a:noFill/>
                          </a:ln>
                          <a:solidFill>
                            <a:srgbClr val="FF9933"/>
                          </a:solidFill>
                          <a:effectLst/>
                          <a:latin typeface="Arial" charset="0"/>
                          <a:cs typeface="Arial" charset="0"/>
                        </a:rPr>
                        <a:t>( 2 : 3 – 15 </a:t>
                      </a:r>
                      <a:r>
                        <a:rPr kumimoji="0" lang="ar-SA" sz="2800" b="0" i="0" u="sng" strike="noStrike" cap="none" normalizeH="0" baseline="0">
                          <a:ln>
                            <a:noFill/>
                          </a:ln>
                          <a:solidFill>
                            <a:srgbClr val="FF9933"/>
                          </a:solidFill>
                          <a:effectLst/>
                          <a:latin typeface="Arial" charset="0"/>
                          <a:cs typeface="Arial" charset="0"/>
                        </a:rPr>
                        <a:t>)</a:t>
                      </a:r>
                      <a:endParaRPr kumimoji="0" lang="ar-EG"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فاشترك انت في احتمال المشقات كجندي صالح ليسوع المسيح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ليس احد وهو يتجند يرتبك باعمال الحياة لكي يرضي من جنّده.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2 Timothée 2 : 3 - 15</a:t>
                      </a:r>
                      <a:endParaRPr kumimoji="0" lang="ar-EG"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Prends ta part de souffrance en bon soldat du Christ Jésus.4 Personne, en s'engageant dans l'armée, ne s'embarrasse des affaires de la vie civile s'il veut donner satisfaction à celui qui l'a enrôlé.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Timothy 2:3-15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You therefore must endure hardship as a good soldier of Jesus Christ. 4 No one engaged in warfare entangles himself with the affairs of this life, that he may please him who enlisted him as a soldier.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37133" name="Rectangle 13"/>
          <p:cNvSpPr>
            <a:spLocks noGrp="1" noChangeArrowheads="1"/>
          </p:cNvSpPr>
          <p:nvPr>
            <p:ph type="ctrTitle"/>
          </p:nvPr>
        </p:nvSpPr>
        <p:spPr/>
        <p:txBody>
          <a:bodyPr/>
          <a:lstStyle/>
          <a:p>
            <a:r>
              <a:rPr lang="en-US" sz="1000"/>
              <a:t>15p</a:t>
            </a:r>
          </a:p>
        </p:txBody>
      </p:sp>
    </p:spTree>
  </p:cSld>
  <p:clrMapOvr>
    <a:masterClrMapping/>
  </p:clrMapOvr>
</p:sld>
</file>

<file path=ppt/slides/slide8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8146" name="Group 2"/>
          <p:cNvGraphicFramePr>
            <a:graphicFrameLocks noGrp="1"/>
          </p:cNvGraphicFramePr>
          <p:nvPr/>
        </p:nvGraphicFramePr>
        <p:xfrm>
          <a:off x="34925" y="44450"/>
          <a:ext cx="9145588" cy="608742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وايضا ان كان احد يجاهد لا يكلّل ان لم يجاهد قانونيا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يجب ان الحرّاث الذي يتعب يشترك هو اولا في الاثمار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افهم ما اقول.فليعطك الرب فهما في كل شيء</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de même, dans la lutte sportive, l'athlète ne reçoit la couronne que s'il a lutté selon les règles.6 C'est au cultivateur qui peine que doit revenir d'abord sa part de fruits.7 Comprends ce que je dis. Du reste, le Seigneur te fera comprendre tout cela.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also if anyone competes in athletics, he is not crowned unless he competes according to the rules. 6 The hard-working farmer must be first to partake of the crops. 7 Consider what I say, and may the Lord give you understanding in all things.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9170" name="Group 2"/>
          <p:cNvGraphicFramePr>
            <a:graphicFrameLocks noGrp="1"/>
          </p:cNvGraphicFramePr>
          <p:nvPr/>
        </p:nvGraphicFramePr>
        <p:xfrm>
          <a:off x="34925" y="44450"/>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اذكر يسوع المسيح المقام من الاموات من نسل داود بحسب انجيلي  الذي فيه احتمل المشقات حتى القيود كمذنب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لكن كلمة الله لا تقيّد. لاجل ذلك انا اصبر على كل شيء لاجل المختارين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Souviens-toi de Jésus Christ ressuscité d'entre les morts, issu de la race de David, selon l'Évangile que j'annonce 9 et pour lequel je souffre jusqu'à être enchaîné comme un malfaiteur. Mais la parole de Dieu n'est pas enchaînée!10 C'est pourquoi je supporte tout à cause des élus,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Remember that Jesus Christ, of the seed of David, was raised from the dead according to my gospel, 9 for which I suffer trouble as an evildoer, even to the point of chains; but the word of God is not chained. 10 Therefore I endure all things for the sake of the elect,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0194" name="Group 2"/>
          <p:cNvGraphicFramePr>
            <a:graphicFrameLocks noGrp="1"/>
          </p:cNvGraphicFramePr>
          <p:nvPr/>
        </p:nvGraphicFramePr>
        <p:xfrm>
          <a:off x="34925" y="44450"/>
          <a:ext cx="9145588" cy="658558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يحصلوا هم ايضا على الخلاص الذي في المسيح يسوع مع مجد ابدي. صادقة هي الكلمة انه ان كنا قد متنا معه فسنحيا ايضا معه. ان كنا نصبر فسنملك ايضا معه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كنا ننكره فهو ايضا سينكرنا.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qu'eux aussi obtiennent le salut, qui est dans le Christ Jésus, avec la gloire éternelle. 11Elle est digne de confiance, cette parole: Si nous mourons avec lui, avec lui nous vivrons. 12 Si nous souffrons avec lui,  avec lui nous régnerons. Si nous le renions, lui aussi nous reniera.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they also may obtain the salvation which is in Christ Jesus with eternal glory. 11 This is a faithful saying: for if we died with Him, we shall also live with Him. 12 If we endure, we shall also reign with Him. If we deny Him, he also will deny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1218" name="Group 2"/>
          <p:cNvGraphicFramePr>
            <a:graphicFrameLocks noGrp="1"/>
          </p:cNvGraphicFramePr>
          <p:nvPr/>
        </p:nvGraphicFramePr>
        <p:xfrm>
          <a:off x="34925" y="44450"/>
          <a:ext cx="9145588" cy="5905501"/>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كنا غير امناء فهو يبقى امينا لن يقدر ان ينكر نفسه  فكّر بهذه الامور مناشدا قدام الرب ان لا يتماحكوا بالكلام.الامر غير النافع لشيء.لهدم السامعين.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Si nous lui sommes infidèles, lui demeure fidèle, car il ne peut se renier lui-même.14Tout cela, rappelle-le, attestant devant Dieu qu'il faut éviter les querelles de mots: elles ne servent de rien, sinon à perdre ceux qui les écoutent.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If we are faithless, he remains faithful; he cannot deny Himself. 14 Remind them of these things, charging them before the Lord not to strive about words to no profit, to the ruin of the hearers.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2242" name="Group 2"/>
          <p:cNvGraphicFramePr>
            <a:graphicFrameLocks noGrp="1"/>
          </p:cNvGraphicFramePr>
          <p:nvPr/>
        </p:nvGraphicFramePr>
        <p:xfrm>
          <a:off x="34925" y="44450"/>
          <a:ext cx="9145588" cy="6121401"/>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اجتهد ان تقيم نفسك للّه مزكّى عاملا لا يخزى مفصّلا كلمة الحق بالاستقامة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Efforce-toi de te présenter à Dieu comme un homme éprouvé, un ouvrier qui n'a pas à rougir, qui dispense avec droiture la parole de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Be diligent to present yourself approved to God, a worker who does not need to be ashamed, rightly dividing the word of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326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8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429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44429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44429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8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6338" name="Group 2"/>
          <p:cNvGraphicFramePr>
            <a:graphicFrameLocks noGrp="1"/>
          </p:cNvGraphicFramePr>
          <p:nvPr/>
        </p:nvGraphicFramePr>
        <p:xfrm>
          <a:off x="34925" y="-26988"/>
          <a:ext cx="9217025" cy="6389434"/>
        </p:xfrm>
        <a:graphic>
          <a:graphicData uri="http://schemas.openxmlformats.org/drawingml/2006/table">
            <a:tbl>
              <a:tblPr rtl="1"/>
              <a:tblGrid>
                <a:gridCol w="46799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a:t>
                      </a:r>
                      <a:r>
                        <a:rPr kumimoji="0" lang="ar-EG" sz="3200" b="0" i="0" u="sng" strike="noStrike" cap="none" normalizeH="0" baseline="0">
                          <a:ln>
                            <a:noFill/>
                          </a:ln>
                          <a:solidFill>
                            <a:srgbClr val="FF9933"/>
                          </a:solidFill>
                          <a:effectLst/>
                          <a:latin typeface="Arial" charset="0"/>
                          <a:cs typeface="Arial" charset="0"/>
                        </a:rPr>
                        <a:t>الإولى( 3 : 8 – 15 </a:t>
                      </a:r>
                      <a:r>
                        <a:rPr kumimoji="0" lang="ar-SA" sz="3200" b="0" i="0" u="sng" strike="noStrike" cap="none" normalizeH="0" baseline="0">
                          <a:ln>
                            <a:noFill/>
                          </a:ln>
                          <a:solidFill>
                            <a:srgbClr val="FF9933"/>
                          </a:solidFill>
                          <a:effectLst/>
                          <a:latin typeface="Arial" charset="0"/>
                          <a:cs typeface="Arial" charset="0"/>
                        </a:rPr>
                        <a:t>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والنهاية كونوا جميعا متحدي الرأي بحس واحد ذوي محبة اخوية مشفقين لطفاء غير مجازين عن شر بشر او عن شتيمة بشتيمة بل بالعكس مباركين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Pierre 3:8-15</a:t>
                      </a:r>
                      <a:r>
                        <a:rPr kumimoji="0" lang="en-US"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t>
                      </a:r>
                      <a:r>
                        <a:rPr kumimoji="0" lang="fr-FR" sz="2800" b="0" i="0" u="none" strike="noStrike" cap="none" normalizeH="0" baseline="0">
                          <a:ln>
                            <a:noFill/>
                          </a:ln>
                          <a:solidFill>
                            <a:schemeClr val="bg1"/>
                          </a:solidFill>
                          <a:effectLst/>
                          <a:latin typeface="Arial" charset="0"/>
                          <a:cs typeface="Arial" charset="0"/>
                        </a:rPr>
                        <a:t>Enfin, soyez tous dans de mêmes dispositions, compatissants, animés d'un amour fraternel, miséricordieux, humbles.9  Ne rendez pas le mal pour le mal, ou l'insulte pour l'insulte;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3:8-15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all of you be of one mind, having compassion for one another; love as brothers, be tenderhearted, be courteous; 9 not returning evil for evil or reviling for reviling,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46349" name="Rectangle 13"/>
          <p:cNvSpPr>
            <a:spLocks noGrp="1" noChangeArrowheads="1"/>
          </p:cNvSpPr>
          <p:nvPr>
            <p:ph type="ctrTitle"/>
          </p:nvPr>
        </p:nvSpPr>
        <p:spPr/>
        <p:txBody>
          <a:bodyPr/>
          <a:lstStyle/>
          <a:p>
            <a:r>
              <a:rPr lang="en-US" sz="1000"/>
              <a:t>15c</a:t>
            </a:r>
          </a:p>
        </p:txBody>
      </p:sp>
    </p:spTree>
  </p:cSld>
  <p:clrMapOvr>
    <a:masterClrMapping/>
  </p:clrMapOvr>
</p:sld>
</file>

<file path=ppt/slides/slide8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7362" name="Group 2"/>
          <p:cNvGraphicFramePr>
            <a:graphicFrameLocks noGrp="1"/>
          </p:cNvGraphicFramePr>
          <p:nvPr/>
        </p:nvGraphicFramePr>
        <p:xfrm>
          <a:off x="34925" y="-26988"/>
          <a:ext cx="9217025" cy="6867843"/>
        </p:xfrm>
        <a:graphic>
          <a:graphicData uri="http://schemas.openxmlformats.org/drawingml/2006/table">
            <a:tbl>
              <a:tblPr rtl="1"/>
              <a:tblGrid>
                <a:gridCol w="47513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عالمين انكم لهذا دعيتم لكي ترثوا بركة. لان من اراد ان يحب الحياة ويرى اياما صالحة فليكفف لسانه عن الشر وشفتيه ان تتكلما بالمكر  ليعرض عن الشر ويصنع الخير ليطلب السلام ويجدّ في اثره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 contraire, bénissez, car c'est à cela que vous avez été appelés, afin d'hériter la bénédiction. 10 En effet, qui veut aimer la vie et voir des jours heureux doit garder sa langue du mal et ses lèvres des paroles trompeuses, 11 se détourner du mal et faire le bien, rechercher la paix et la poursuivre.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on the contrary blessing, knowing that you were called to this, that you may inherit a blessing. 10 For He who would love life and see good days, let him refrain his tongue from evil, and his lips from speaking deceit. 11 Let him turn away from evil and do good; let him seek peace and pursue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8386" name="Group 2"/>
          <p:cNvGraphicFramePr>
            <a:graphicFrameLocks noGrp="1"/>
          </p:cNvGraphicFramePr>
          <p:nvPr/>
        </p:nvGraphicFramePr>
        <p:xfrm>
          <a:off x="107950" y="44450"/>
          <a:ext cx="9072563" cy="5834063"/>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عيني الرب على الابرار واذنيه الى طلبتهم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 وجه الرب ضد فاعلي الشر فمن يؤذيكم ان كنتم متمثلين بالخير</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Car les yeux du Seigneur sont sur les justes, et ses oreilles sont attentives à leur prière; mais la face du Seigneur se tourne contre ceux qui font le mal. 13 Et qui vous fera du mal, si vous vous montrez zélés pour le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the eyes of the Lord are on the righteous, and His ears are open to their prayers; but the face of the Lord is against those who do evil.'' 13 And who is he who will harm you if you become followers of what is good?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9410" name="Group 2"/>
          <p:cNvGraphicFramePr>
            <a:graphicFrameLocks noGrp="1"/>
          </p:cNvGraphicFramePr>
          <p:nvPr/>
        </p:nvGraphicFramePr>
        <p:xfrm>
          <a:off x="107950" y="44450"/>
          <a:ext cx="9072563" cy="6796405"/>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وان تألمتم من اجل البر فطوباكم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خوفهم فلا تخافوه ولا تضطربوا  بل قدسوا الرب الاله في قلوبكم مستعدين دائما لمجاوبة كل من يسألكم عن سبب الرجاء الذي فيكم بوداعة وخوف</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Bien plus, au cas où vous auriez à souffrir pour la justice, heureux êtes-vous. N'ayez d'eux aucune crainte et ne soyez pas troublés;15 mais sanctifiez dans vos coeurs le Christ qui est Seigneur. Soyez toujours prêts à justifier votre espérance devant ceux qui vous en demandent compte.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even if you should suffer for righteousness' sake, you are blessed. And do not be afraid of their threats, nor be troubled.'' 15 But sanctify the Lord God in your hearts. and always be ready to give a defense to everyone who asks you a reason for the hope that is in you, with meekness and fear;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043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7017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145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45145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45146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45146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8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3506" name="Group 2"/>
          <p:cNvGraphicFramePr>
            <a:graphicFrameLocks noGrp="1"/>
          </p:cNvGraphicFramePr>
          <p:nvPr/>
        </p:nvGraphicFramePr>
        <p:xfrm>
          <a:off x="107950" y="44450"/>
          <a:ext cx="9072563" cy="6675120"/>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a:t>
                      </a:r>
                      <a:r>
                        <a:rPr kumimoji="0" lang="en-US" sz="2800" b="0" i="0" u="sng" strike="noStrike" cap="none" normalizeH="0" baseline="0">
                          <a:ln>
                            <a:noFill/>
                          </a:ln>
                          <a:solidFill>
                            <a:srgbClr val="FF9900"/>
                          </a:solidFill>
                          <a:effectLst/>
                          <a:latin typeface="Arial" charset="0"/>
                          <a:cs typeface="Arial" charset="0"/>
                        </a:rPr>
                        <a:t>27:42-44 &amp; 28:1-6</a:t>
                      </a:r>
                      <a:r>
                        <a:rPr kumimoji="0" lang="ar-EG" sz="2800" b="0" i="0" u="sng" strike="noStrike" cap="none" normalizeH="0" baseline="0">
                          <a:ln>
                            <a:noFill/>
                          </a:ln>
                          <a:solidFill>
                            <a:srgbClr val="FF9900"/>
                          </a:solidFill>
                          <a:effectLst/>
                          <a:latin typeface="Arial" charset="0"/>
                          <a:cs typeface="Arial" charset="0"/>
                        </a:rPr>
                        <a:t>)</a:t>
                      </a:r>
                      <a:endParaRPr kumimoji="0" lang="en-US"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فكان رأي العسكر ان يقتلوا الاسرى لئلا يسبح احد منهم فيهرب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 قائد المئة اذ كان يريد ان يخلّص بولس منعهم من هذا الرأي وامر ان القادرين على السباحة يرمون انفسهم اولا فيخرجون الى البر.</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27:42-44 &amp; 28:1-6</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Les soldats ont eu alors l'idée de tuer les prisonniers, de peur qu'il ne s'en échappe à la nage.43 Mais le centurion, décidé à sauver Paul, les a empêchés d'exécuter leur projet; il a ordonné à ceux qui savaient nager de sauter à l'eau les premiers et de gagner la terre.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27:42-44 &amp; 28:1-6</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the soldiers' plan was to kill the prisoners, lest any of them should swim away and escape. 43 But the centurion, wanting to save Paul, kept them from their purpose, and commanded that those who could swim should jump overboard first and get to land,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53517" name="Rectangle 13"/>
          <p:cNvSpPr>
            <a:spLocks noGrp="1" noChangeArrowheads="1"/>
          </p:cNvSpPr>
          <p:nvPr>
            <p:ph type="ctrTitle"/>
          </p:nvPr>
        </p:nvSpPr>
        <p:spPr/>
        <p:txBody>
          <a:bodyPr/>
          <a:lstStyle/>
          <a:p>
            <a:r>
              <a:rPr lang="en-US" sz="1000"/>
              <a:t>15a</a:t>
            </a:r>
          </a:p>
        </p:txBody>
      </p:sp>
    </p:spTree>
  </p:cSld>
  <p:clrMapOvr>
    <a:masterClrMapping/>
  </p:clrMapOvr>
</p:sld>
</file>

<file path=ppt/slides/slide8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4530" name="Group 2"/>
          <p:cNvGraphicFramePr>
            <a:graphicFrameLocks noGrp="1"/>
          </p:cNvGraphicFramePr>
          <p:nvPr/>
        </p:nvGraphicFramePr>
        <p:xfrm>
          <a:off x="34925" y="44450"/>
          <a:ext cx="9145588" cy="597852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والباقين بعضهم على الواح وبعضهم على قطع من السفينة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فهكذا حدث ان الجميع نجوا الى البر ولما نجوا وجدوا ان الجزيرة تدعى مليطة.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Les autres le feraient soit sur des planches soit sur des épaves du bateau. Et c'est ainsi que tous se sont retrouvés à terre, sains et saufs.1 Une fois hors de danger, nous avons appris que l'île s'appelait Malte.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and the rest, some on boards and some on parts of the ship. And so it was that they all escaped safely to land.1 Now when they had escaped, they then found out that the island was called Malta.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5554" name="Group 2"/>
          <p:cNvGraphicFramePr>
            <a:graphicFrameLocks noGrp="1"/>
          </p:cNvGraphicFramePr>
          <p:nvPr/>
        </p:nvGraphicFramePr>
        <p:xfrm>
          <a:off x="34925" y="44450"/>
          <a:ext cx="9145588" cy="6900672"/>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فقدم اهلها البرابرة لنا احسانا غير المعتاد لانهم اوقدوا نارا وقبلوا جميعنا من اجل المطر الذي اصابنا ومن اجل البرد فجمع بولس كثيرا من القضبان ووضعها على النار فخرجت من الحرارة افعى ونشبت في يده.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Les autochtones nous ont témoigné une humanité peu ordinaire. Allumant en effet un grand feu, ils nous ont tous fait approcher, car la pluie s'était mise à tomber et il faisait froid. 3 Paul avait ramassé une brassée de bois mort et la jetait dans le feu, lorsque la chaleur en a fait sortir une vipère qui s'accrocha à sa main.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the natives showed us unusual kindness; for they kindled a fire and made us all welcome, because of the rain that was falling and because of the cold. 3 But when Paul had gathered a bundle of sticks and laid them on the fire, a viper came out because of the heat, and fastened on his hand.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6578" name="Group 2"/>
          <p:cNvGraphicFramePr>
            <a:graphicFrameLocks noGrp="1"/>
          </p:cNvGraphicFramePr>
          <p:nvPr/>
        </p:nvGraphicFramePr>
        <p:xfrm>
          <a:off x="34925" y="44450"/>
          <a:ext cx="9145588" cy="644112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البرابرة الوحش معلقا بيده قال بعضهم لبعض لا بد ان هذا الانسان قاتل لم يدعه العدل يحيا ولو نجا من البحر. فنفض هو الوحش الى النار ولم يتضرر بشيء رديء</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A la vue de cet animal qui pendait à sa main, les autochtones se disaient les uns aux autres: "Cet homme est certainement un assassin; il a bien échappé à la mer, mais la justice divine ne lui permet pas de vivre. 5  Paul, en réalité, a secoué la bête dans le feu sans ressentir le moindre mal.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So when the natives saw the creature hanging from his hand, they said to one another, No doubt this man is a murderer, whom, though he has escaped the sea, yet justice does not allow to live.'' 5 But he shook off the creature into the fire and suffered no harm.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7602" name="Group 2"/>
          <p:cNvGraphicFramePr>
            <a:graphicFrameLocks noGrp="1"/>
          </p:cNvGraphicFramePr>
          <p:nvPr/>
        </p:nvGraphicFramePr>
        <p:xfrm>
          <a:off x="34925" y="44450"/>
          <a:ext cx="9145588" cy="6684836"/>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هم فكانوا ينتظرون انه عتيد ان ينتفخ او يسقط بغتة ميتا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فاذ انتظروا كثيرا ورأوا انه لم يعرض له شيء مضرّ تغيّروا وقالوا هو اله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Eux s'attendaient à le voir enfler, ou tomber raide mort; mais, après une longue attente, ils ont constaté qu'il ne lui arrivait rien d'anormal. Changeant alors d'avis, ils répétaient: "C'est un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However, they were expecting that he would swell up or suddenly fall down dead. But after they had looked for a long time and saw no harm come to him, they changed their minds and said that he was a god.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62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8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9650"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067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8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1698" name="Group 2"/>
          <p:cNvGraphicFramePr>
            <a:graphicFrameLocks noGrp="1"/>
          </p:cNvGraphicFramePr>
          <p:nvPr/>
        </p:nvGraphicFramePr>
        <p:xfrm>
          <a:off x="107950" y="44450"/>
          <a:ext cx="9072563" cy="6022848"/>
        </p:xfrm>
        <a:graphic>
          <a:graphicData uri="http://schemas.openxmlformats.org/drawingml/2006/table">
            <a:tbl>
              <a:tblPr rtl="1"/>
              <a:tblGrid>
                <a:gridCol w="4321175">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Times New Roman" pitchFamily="18" charset="0"/>
                        </a:rPr>
                        <a:t>91:13,11</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على الاسد والصل تطأ.الشبل والثعبان تدوس لانه يوصي ملائكته بك لكي يحفظوك في كل طرقك.</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91:13,11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Tu marcheras sur le lion et la vipère, Tu piétineras le tigre et le dragon.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Car il chargera ses anges de te garder en tous tes chemins,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91:13,11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You shall tread upon the lion and the cobra, The young lion and the serpent you shall trample underfoot.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He shall give His angels charge over you, to keep you in all your ways.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61709" name="Rectangle 13"/>
          <p:cNvSpPr>
            <a:spLocks noGrp="1" noChangeArrowheads="1"/>
          </p:cNvSpPr>
          <p:nvPr>
            <p:ph type="ctrTitle"/>
          </p:nvPr>
        </p:nvSpPr>
        <p:spPr/>
        <p:txBody>
          <a:bodyPr/>
          <a:lstStyle/>
          <a:p>
            <a:r>
              <a:rPr lang="en-US" sz="1000" dirty="0"/>
              <a:t>15pg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2722" name="Group 2"/>
          <p:cNvGraphicFramePr>
            <a:graphicFrameLocks noGrp="1"/>
          </p:cNvGraphicFramePr>
          <p:nvPr/>
        </p:nvGraphicFramePr>
        <p:xfrm>
          <a:off x="34925" y="44450"/>
          <a:ext cx="9145588" cy="685355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2320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لوقا( 10 : 21 – 24 )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تلك الساعة تهلل يسوع بالروح وقال احمدك ايها الآب رب السماء والارض لانك اخفيت هذه عن الحكماء والفهماء واعلنتها للاطفال.نعم ايها الآب لان هكذا صارت المسرة امامك.</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700" b="0" i="0" u="sng" strike="noStrike" cap="none" normalizeH="0" baseline="0">
                          <a:ln>
                            <a:noFill/>
                          </a:ln>
                          <a:solidFill>
                            <a:srgbClr val="FF9933"/>
                          </a:solidFill>
                          <a:effectLst/>
                          <a:latin typeface="Arial" charset="0"/>
                          <a:cs typeface="Times New Roman" pitchFamily="18" charset="0"/>
                        </a:rPr>
                        <a:t>Luc 10:21-24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21 A l'instant même, il exulta sous l'action de l'Esprit Saint et dit: "Je te loue, 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Seigneur du ciel et de la terre, d'avoir cach</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cela aux sages et aux intelligents et de l'avoir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l</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aux tout petits. Oui, 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c'est ainsi que tu en as dispos</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dans ta bienveillance.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700" b="0" i="0" u="sng" strike="noStrike" cap="none" normalizeH="0" baseline="0">
                          <a:ln>
                            <a:noFill/>
                          </a:ln>
                          <a:solidFill>
                            <a:srgbClr val="FF9933"/>
                          </a:solidFill>
                          <a:effectLst/>
                          <a:latin typeface="Arial" charset="0"/>
                          <a:cs typeface="Times New Roman" pitchFamily="18" charset="0"/>
                        </a:rPr>
                        <a:t>Luke 10:21-24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In that hour Jesus rejoiced in the Spirit and said, I thank You, Father, Lord of heaven and earth, that You have hidden these things from the wise and prudent and revealed them to babes. Even so, Father, for so it seemed good in Your sight.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62733" name="Rectangle 13"/>
          <p:cNvSpPr>
            <a:spLocks noGrp="1" noChangeArrowheads="1"/>
          </p:cNvSpPr>
          <p:nvPr>
            <p:ph type="ctrTitle"/>
          </p:nvPr>
        </p:nvSpPr>
        <p:spPr/>
        <p:txBody>
          <a:bodyPr/>
          <a:lstStyle/>
          <a:p>
            <a:r>
              <a:rPr lang="en-US" sz="1000" dirty="0"/>
              <a:t>15g</a:t>
            </a:r>
          </a:p>
        </p:txBody>
      </p:sp>
    </p:spTree>
  </p:cSld>
  <p:clrMapOvr>
    <a:masterClrMapping/>
  </p:clrMapOvr>
</p:sld>
</file>

<file path=ppt/slides/slide8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3746" name="Group 2"/>
          <p:cNvGraphicFramePr>
            <a:graphicFrameLocks noGrp="1"/>
          </p:cNvGraphicFramePr>
          <p:nvPr/>
        </p:nvGraphicFramePr>
        <p:xfrm>
          <a:off x="34925" y="44450"/>
          <a:ext cx="9145588" cy="6900672"/>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والتفت الى تلاميذه وقال كل شيء قد دفع اليّ من ابي.وليس احد يعرف من هو الابن الا الآب ولا من هو الآب الا الابن ومن اراد الابن ان يعلن له. والتفت الى تلاميذه على انفراد وقال طوبى للعيون التي تنظر ما تنظرونه.</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Tout m'a été remis par mon Père, et nul ne connaît qui est le Fils, si ce n'est le Père, ni qui est le Père, si ce n'est le Fils et celui à qui le Fils veut bien le révéler. 23 Puis il se tourna vers les disciples et leur dit en particulier: "Heureux les yeux qui voient ce que vous voyez.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All things have been delivered to Me by My Father, and no one knows who the Son is except the Father, and who the Father is except the Son, and the one to whom the Son wills to reveal Him. 23 Then He turned to His disciples and said privately, Blessed are the eyes which see the things you see;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4770" name="Group 2"/>
          <p:cNvGraphicFramePr>
            <a:graphicFrameLocks noGrp="1"/>
          </p:cNvGraphicFramePr>
          <p:nvPr/>
        </p:nvGraphicFramePr>
        <p:xfrm>
          <a:off x="107950" y="44450"/>
          <a:ext cx="9072563" cy="5901754"/>
        </p:xfrm>
        <a:graphic>
          <a:graphicData uri="http://schemas.openxmlformats.org/drawingml/2006/table">
            <a:tbl>
              <a:tblPr rtl="1"/>
              <a:tblGrid>
                <a:gridCol w="4895850">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اقول لكم ان انبياء كثيرين وملوكا ارادوا ان ينظروا ما انتم تنظرون ولم ينظروا وان يسمعوا ما انتم تسمعون ولم يسمعوا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Car je vous le déclare, beaucoup de prophètes, beaucoup de rois ont voulu voir ce que vous voyez et ne l'ont pas vu, entendre ce que vous entendez et ne l'ont pas entendu.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for I tell you that many prophets and kings have desired to see what you see, and have not seen it, and to hear what you hear, and have not heard 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296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94001" name="Group 17"/>
          <p:cNvGraphicFramePr>
            <a:graphicFrameLocks noGrp="1"/>
          </p:cNvGraphicFramePr>
          <p:nvPr/>
        </p:nvGraphicFramePr>
        <p:xfrm>
          <a:off x="539750" y="188913"/>
          <a:ext cx="8137525" cy="64312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324100">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Sixteenth day of The Month of Babah</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 ( Twenty nine of Hatour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السادس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بابه</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التاسع والعشرون من هاتور )</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Seizième jour du mois de </a:t>
                      </a:r>
                      <a:r>
                        <a:rPr kumimoji="0" lang="en-US" sz="4000" b="0" i="0" u="none" strike="noStrike" cap="none" normalizeH="0" baseline="0">
                          <a:ln>
                            <a:noFill/>
                          </a:ln>
                          <a:solidFill>
                            <a:srgbClr val="FF9900"/>
                          </a:solidFill>
                          <a:effectLst/>
                          <a:latin typeface="Arial" charset="0"/>
                          <a:cs typeface="Arial" charset="0"/>
                        </a:rPr>
                        <a:t>Babah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Vingt neuvième de Hatour )</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8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501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19501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8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96046" name="Group 14"/>
          <p:cNvGraphicFramePr>
            <a:graphicFrameLocks noGrp="1"/>
          </p:cNvGraphicFramePr>
          <p:nvPr/>
        </p:nvGraphicFramePr>
        <p:xfrm>
          <a:off x="69850" y="0"/>
          <a:ext cx="9074150" cy="6027168"/>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ar-SA" sz="3600" b="0" i="0" u="sng" strike="noStrike" cap="none" normalizeH="0" baseline="0">
                          <a:ln>
                            <a:noFill/>
                          </a:ln>
                          <a:solidFill>
                            <a:srgbClr val="FF9933"/>
                          </a:solidFill>
                          <a:effectLst/>
                          <a:latin typeface="Arial" charset="0"/>
                          <a:cs typeface="Arial" charset="0"/>
                        </a:rPr>
                        <a:t>(</a:t>
                      </a:r>
                      <a:r>
                        <a:rPr kumimoji="0" lang="en-US" sz="3600" b="0" i="0" u="sng" strike="noStrike" cap="none" normalizeH="0" baseline="0">
                          <a:ln>
                            <a:noFill/>
                          </a:ln>
                          <a:solidFill>
                            <a:srgbClr val="FF9933"/>
                          </a:solidFill>
                          <a:effectLst/>
                          <a:latin typeface="Arial" charset="0"/>
                          <a:cs typeface="Times New Roman" pitchFamily="18" charset="0"/>
                        </a:rPr>
                        <a:t>89:36, 29</a:t>
                      </a:r>
                      <a:r>
                        <a:rPr kumimoji="0" lang="ar-EG" sz="3600" b="0" i="0" u="sng" strike="noStrike" cap="none" normalizeH="0" baseline="0">
                          <a:ln>
                            <a:noFill/>
                          </a:ln>
                          <a:solidFill>
                            <a:srgbClr val="FF9933"/>
                          </a:solidFill>
                          <a:effectLst/>
                          <a:latin typeface="Arial" charset="0"/>
                          <a:cs typeface="Arial" charset="0"/>
                        </a:rPr>
                        <a:t>)</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نسله الى الدهر يكون وكرسيه كالشمس امامي.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واجعل الى الابد نسله وكرسيه مثل ايام السموات</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89:36, 29</a:t>
                      </a:r>
                      <a:endParaRPr kumimoji="0" lang="fr-CA" sz="2800" b="0" i="0" u="sng"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t>
                      </a:r>
                      <a:r>
                        <a:rPr kumimoji="0" lang="fr-FR" sz="2800" b="0" i="0" u="none" strike="noStrike" cap="none" normalizeH="0" baseline="0">
                          <a:ln>
                            <a:noFill/>
                          </a:ln>
                          <a:solidFill>
                            <a:schemeClr val="bg1"/>
                          </a:solidFill>
                          <a:effectLst/>
                          <a:latin typeface="Arial" charset="0"/>
                          <a:cs typeface="Arial" charset="0"/>
                        </a:rPr>
                        <a:t>Sa dynastie durera toujours; et son trône sera devant moi, comme le soleil.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J'établirai sa dynastie à jamais, et son trône pour la durée des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89:36,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His seed shall endure forever, And his throne as the sun before 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His seed also I will make to endure forever, And his throne as the days of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96047" name="Rectangle 15"/>
          <p:cNvSpPr>
            <a:spLocks noGrp="1" noChangeArrowheads="1"/>
          </p:cNvSpPr>
          <p:nvPr>
            <p:ph type="ctrTitle"/>
          </p:nvPr>
        </p:nvSpPr>
        <p:spPr/>
        <p:txBody>
          <a:bodyPr/>
          <a:lstStyle/>
          <a:p>
            <a:r>
              <a:rPr lang="en-US" sz="1000" dirty="0"/>
              <a:t>16pv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97072" name="Group 16"/>
          <p:cNvGraphicFramePr>
            <a:graphicFrameLocks noGrp="1"/>
          </p:cNvGraphicFramePr>
          <p:nvPr/>
        </p:nvGraphicFramePr>
        <p:xfrm>
          <a:off x="69850" y="44450"/>
          <a:ext cx="8966200" cy="6755640"/>
        </p:xfrm>
        <a:graphic>
          <a:graphicData uri="http://schemas.openxmlformats.org/drawingml/2006/table">
            <a:tbl>
              <a:tblPr rtl="1"/>
              <a:tblGrid>
                <a:gridCol w="431958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468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( 9 : 18 – 27 )</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يصلّي على انفراد كان التلاميذ معه.فسألهم قائلا من تقول الجموع اني انا. فاجابوا وقالوا يوحنا المعمدان.وآخرون ايليا.وآخرون ان نبيا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a:ln>
                            <a:noFill/>
                          </a:ln>
                          <a:solidFill>
                            <a:srgbClr val="FF9933"/>
                          </a:solidFill>
                          <a:effectLst/>
                          <a:latin typeface="Arial" charset="0"/>
                          <a:cs typeface="Arial" charset="0"/>
                        </a:rPr>
                        <a:t>Luc 9 : 18 - 27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Or, comme il était en prière à l'écart, les disciples étaient avec lui, et il les interrogea: "Qui suis-je au dire des foules?" 19 Ils répondirent: "Jean le Baptiste; pour d'autres, Elie; pour d'autres,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a:ln>
                            <a:noFill/>
                          </a:ln>
                          <a:solidFill>
                            <a:srgbClr val="FF9933"/>
                          </a:solidFill>
                          <a:effectLst/>
                          <a:latin typeface="Arial" charset="0"/>
                          <a:cs typeface="Arial" charset="0"/>
                        </a:rPr>
                        <a:t>Luke 9:18-27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it happened, as He was alone praying, that His disciples joined Him, and He asked them, saying, Who do the crowds say that I am? 19 So they answered and said, John the Baptist, but some say Elijah; and others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97073" name="Rectangle 17"/>
          <p:cNvSpPr>
            <a:spLocks noGrp="1" noChangeArrowheads="1"/>
          </p:cNvSpPr>
          <p:nvPr>
            <p:ph type="ctrTitle"/>
          </p:nvPr>
        </p:nvSpPr>
        <p:spPr/>
        <p:txBody>
          <a:bodyPr/>
          <a:lstStyle/>
          <a:p>
            <a:r>
              <a:rPr lang="en-US" sz="1000" dirty="0"/>
              <a:t>16v</a:t>
            </a:r>
          </a:p>
        </p:txBody>
      </p:sp>
    </p:spTree>
  </p:cSld>
  <p:clrMapOvr>
    <a:masterClrMapping/>
  </p:clrMapOvr>
</p:sld>
</file>

<file path=ppt/slides/slide8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98082" name="Group 2"/>
          <p:cNvGraphicFramePr>
            <a:graphicFrameLocks noGrp="1"/>
          </p:cNvGraphicFramePr>
          <p:nvPr/>
        </p:nvGraphicFramePr>
        <p:xfrm>
          <a:off x="69850" y="44450"/>
          <a:ext cx="9074150" cy="6049963"/>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القدماء قام. فقال لهم وانتم من تقولون اني انا.فاجاب بطرس وقال مسيح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فانتهرهم واوصى ان لا يقولوا ذلك لاحد</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tu es un prophète d'autrefois qui est ressuscité. 20 Il leur dit: "Et vous, qui dites-vous que je suis?" Pierre, prenant la parole, répondit: "Le Christ de Dieu. 21 Et lui, avec sévérité, leur ordonna de ne le dire à personne,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say that one of the old prophets has risen again.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He said to them, But who do you say that I am? Peter answered and said, The Christ of God. 21 And He strictly warned and commanded them to tell this to no 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99117" name="Group 13"/>
          <p:cNvGraphicFramePr>
            <a:graphicFrameLocks noGrp="1"/>
          </p:cNvGraphicFramePr>
          <p:nvPr/>
        </p:nvGraphicFramePr>
        <p:xfrm>
          <a:off x="107950" y="44450"/>
          <a:ext cx="9072563" cy="6457189"/>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قائلا انه ينبغي ان ابن الانسان يتألم كثيرا ويرفض من الشيوخ ورؤساء الكهنة والكتبة ويقتل وفي اليوم الثالث يقوم  وقال للجميع ان اراد احد ان يأتي ورائي فلينكر نفسه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en expliquant: "Il faut que le Fils de l'homme souffre beaucoup, qu'il soit rejeté par les anciens, les grands prêtres et les scribes, qu'il soit mis à mort et que, le troisième jour, il ressuscite. 23 Puis il dit à tous: "Si quelqu'un veut venir à ma suite, qu'il se renie lui-même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saying, The Son of Man must suffer many things, and be rejected by the elders and chief priests and scribes,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be killed, and be raised the third day. 23 Then He said to them all, If anyone desires to come after Me, let him deny himself,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00141" name="Group 13"/>
          <p:cNvGraphicFramePr>
            <a:graphicFrameLocks noGrp="1"/>
          </p:cNvGraphicFramePr>
          <p:nvPr/>
        </p:nvGraphicFramePr>
        <p:xfrm>
          <a:off x="107950" y="44450"/>
          <a:ext cx="9072563"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ويحمل صليبه كل يوم ويتبعني. فان من اراد ان يخلّص نفسه يهلكها.ومن يهلك نفسه من اجلي فهذا يخلّصها. لانه ماذا ينتفع الانسان لو ربح العالم كله واهلك نفسه او خسرها.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prenne sa croix chaque jour, et qu'il me suive. 24 En effet, qui veut sauver sa vie, la perdra; mais qui perd sa vie à cause de moi, la sauvera. 25 Et quel avantage l'homme a-t-il à gagner le monde entier, s'il se perd ou se ruine lui-même? 26 Car si quelqu'un a honte de moi et de mes paroles,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take up his cross daily, and follow Me. 24 For whoever desires to save his life will lose it, but whoever loses his life for My sake will save it. 25 For what profit is it to a man if he gains the whole world, and is himself destroyed or lost? 26 For whoever is ashamed of Me and My words,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01166" name="Group 14"/>
          <p:cNvGraphicFramePr>
            <a:graphicFrameLocks noGrp="1"/>
          </p:cNvGraphicFramePr>
          <p:nvPr/>
        </p:nvGraphicFramePr>
        <p:xfrm>
          <a:off x="107950" y="115888"/>
          <a:ext cx="9072563" cy="6030342"/>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من استحى بي وبكلامي فبهذا يستحي ابن الانسان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متى جاء بمجده ومجد الآب والملائكة القديسين. حقا اقول لكم ان من القيام ههنا قوما لا يذوقون الموت حتى يروا ملكوت الله</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 Fils de l'homme aura honte de lui quand il viendra dans sa gloire, et dans celle du Père et des saints anges. 27 Vraiment, je vous le déclare, parmi ceux qui sont ici, certains ne mourront pas avant de voir le Règne de Dieu. </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of him the Son of Man will be ashamed when He comes in His own glory, and in His Father's, and of the holy angels 27 But I tell you truly, there are some standing here who shall not taste death till they see the kingdom of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217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120217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8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03225" name="Group 25"/>
          <p:cNvGraphicFramePr>
            <a:graphicFrameLocks noGrp="1"/>
          </p:cNvGraphicFramePr>
          <p:nvPr/>
        </p:nvGraphicFramePr>
        <p:xfrm>
          <a:off x="69850" y="0"/>
          <a:ext cx="9074150" cy="6868416"/>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مز</a:t>
                      </a:r>
                      <a:r>
                        <a:rPr kumimoji="0" lang="ar-EG" sz="3200" b="0" i="0" u="sng" strike="noStrike" cap="none" normalizeH="0" baseline="0">
                          <a:ln>
                            <a:noFill/>
                          </a:ln>
                          <a:solidFill>
                            <a:srgbClr val="FF9933"/>
                          </a:solidFill>
                          <a:effectLst/>
                          <a:latin typeface="Arial" charset="0"/>
                          <a:cs typeface="Arial" charset="0"/>
                        </a:rPr>
                        <a:t>مور</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باكر</a:t>
                      </a:r>
                      <a:r>
                        <a:rPr kumimoji="0" lang="ar-SA" sz="3200" b="0" i="0" u="sng" strike="noStrike" cap="none" normalizeH="0" baseline="0">
                          <a:ln>
                            <a:noFill/>
                          </a:ln>
                          <a:solidFill>
                            <a:srgbClr val="FF9933"/>
                          </a:solidFill>
                          <a:effectLst/>
                          <a:latin typeface="Arial" charset="0"/>
                          <a:cs typeface="Arial" charset="0"/>
                        </a:rPr>
                        <a:t>(</a:t>
                      </a:r>
                      <a:r>
                        <a:rPr kumimoji="0" lang="en-US" sz="3200" b="0" i="0" u="sng" strike="noStrike" cap="none" normalizeH="0" baseline="0">
                          <a:ln>
                            <a:noFill/>
                          </a:ln>
                          <a:solidFill>
                            <a:srgbClr val="FF9933"/>
                          </a:solidFill>
                          <a:effectLst/>
                          <a:latin typeface="Arial" charset="0"/>
                          <a:cs typeface="Arial" charset="0"/>
                        </a:rPr>
                        <a:t>107:32, 41-42</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وليرفعوه في مجمع الشعب وليسبحوه في مجلس المشايخ</a:t>
                      </a:r>
                      <a:r>
                        <a:rPr kumimoji="0" lang="en-US"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ويعلي المسكين من الذل ويجعل القبائل مثل قطعان الغنم.  يرى ذلك المستقيمون فيفرحون وكل اثم يسد فاه.</a:t>
                      </a:r>
                      <a:r>
                        <a:rPr kumimoji="0" lang="en-US" sz="3600" b="0" i="0" u="none" strike="noStrike" cap="none" normalizeH="0" baseline="0">
                          <a:ln>
                            <a:noFill/>
                          </a:ln>
                          <a:solidFill>
                            <a:schemeClr val="bg1"/>
                          </a:solidFill>
                          <a:effectLst/>
                          <a:latin typeface="Arial" charset="0"/>
                          <a:cs typeface="Arial" charset="0"/>
                        </a:rPr>
                        <a:t>   </a:t>
                      </a:r>
                      <a:r>
                        <a:rPr kumimoji="0" lang="en-CA" sz="36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chemeClr val="bg1"/>
                          </a:solidFill>
                          <a:effectLst/>
                          <a:latin typeface="Arial" charset="0"/>
                          <a:cs typeface="Arial" charset="0"/>
                        </a:rPr>
                        <a:t> هللويا</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Psaumes </a:t>
                      </a:r>
                      <a:r>
                        <a:rPr kumimoji="0" lang="en-US" sz="2800" b="0" i="0" u="sng" strike="noStrike" cap="none" normalizeH="0" baseline="0">
                          <a:ln>
                            <a:noFill/>
                          </a:ln>
                          <a:solidFill>
                            <a:srgbClr val="FF9933"/>
                          </a:solidFill>
                          <a:effectLst/>
                          <a:latin typeface="Arial" charset="0"/>
                          <a:cs typeface="Times New Roman" pitchFamily="18" charset="0"/>
                        </a:rPr>
                        <a:t>107:32, 41-42</a:t>
                      </a:r>
                      <a:r>
                        <a:rPr kumimoji="0" lang="fr-FR" sz="2800" b="0" i="0" u="sng" strike="noStrike" cap="none" normalizeH="0" baseline="0">
                          <a:ln>
                            <a:noFill/>
                          </a:ln>
                          <a:solidFill>
                            <a:srgbClr val="FF9933"/>
                          </a:solidFill>
                          <a:effectLst/>
                          <a:latin typeface="Arial" charset="0"/>
                          <a:cs typeface="Times New Roman" pitchFamily="18" charset="0"/>
                        </a:rPr>
                        <a:t> 32</a:t>
                      </a:r>
                      <a:r>
                        <a:rPr kumimoji="0" lang="fr-FR" sz="2800" b="0" i="0" u="none" strike="noStrike" cap="none" normalizeH="0" baseline="0">
                          <a:ln>
                            <a:noFill/>
                          </a:ln>
                          <a:solidFill>
                            <a:schemeClr val="bg1"/>
                          </a:solidFill>
                          <a:effectLst/>
                          <a:latin typeface="Arial" charset="0"/>
                          <a:cs typeface="Arial" charset="0"/>
                        </a:rPr>
                        <a:t> 32 Qu'ils l'exaltent dans l'assemblée du peuple et le louent à la séance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des anciens.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41 Il rend les familles</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aussi nombreuses que des troupeaux.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A cette vue, les hommes droits se réjouissent, Alléluia.</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107:32, 41-42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Let them exalt Him also in the assembly of the people, And praise Him in the company of the elders. 41 And makes their families like a flock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The righteous see it and rejoice.  Alleluia</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03226" name="Rectangle 26"/>
          <p:cNvSpPr>
            <a:spLocks noGrp="1" noChangeArrowheads="1"/>
          </p:cNvSpPr>
          <p:nvPr>
            <p:ph type="ctrTitle"/>
          </p:nvPr>
        </p:nvSpPr>
        <p:spPr/>
        <p:txBody>
          <a:bodyPr/>
          <a:lstStyle/>
          <a:p>
            <a:r>
              <a:rPr lang="en-US" sz="1000" dirty="0"/>
              <a:t>16pm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04226" name="Group 2"/>
          <p:cNvGraphicFramePr>
            <a:graphicFrameLocks noGrp="1"/>
          </p:cNvGraphicFramePr>
          <p:nvPr/>
        </p:nvGraphicFramePr>
        <p:xfrm>
          <a:off x="69850" y="0"/>
          <a:ext cx="9074150" cy="6165851"/>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مرقس ( 8 : 22 – 29 )</a:t>
                      </a:r>
                      <a:endParaRPr kumimoji="0" lang="ar-SA"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وجاء الى بيت صيدا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فقدموا اليه اعمى وطلبوا اليه ان يلمسه. فاخذ بيد الاعمى واخرجه الى خارج القرية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Marc 8 : 22 - 29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22  </a:t>
                      </a:r>
                      <a:r>
                        <a:rPr kumimoji="0" lang="fr-FR" sz="2800" b="0" i="0" u="none" strike="noStrike" cap="none" normalizeH="0" baseline="0">
                          <a:ln>
                            <a:noFill/>
                          </a:ln>
                          <a:solidFill>
                            <a:schemeClr val="bg1"/>
                          </a:solidFill>
                          <a:effectLst/>
                          <a:latin typeface="Arial" charset="0"/>
                          <a:cs typeface="Arial" charset="0"/>
                        </a:rPr>
                        <a:t>Ils arrivent à Bethsaïda; on lui amène un aveugle et on le supplie de le toucher. 23 Prenant l'aveugle par la main, il le conduisit hors du village.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8:22-29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He came to Bethsaida; and they brought a blind man to Him, and begged Him to touch him. 23 So He took the blind man by the hand and led him out of the town.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04237" name="Rectangle 13"/>
          <p:cNvSpPr>
            <a:spLocks noGrp="1" noChangeArrowheads="1"/>
          </p:cNvSpPr>
          <p:nvPr>
            <p:ph type="ctrTitle"/>
          </p:nvPr>
        </p:nvSpPr>
        <p:spPr/>
        <p:txBody>
          <a:bodyPr/>
          <a:lstStyle/>
          <a:p>
            <a:r>
              <a:rPr lang="en-US" sz="1000" dirty="0"/>
              <a:t>16m</a:t>
            </a:r>
          </a:p>
        </p:txBody>
      </p:sp>
    </p:spTree>
  </p:cSld>
  <p:clrMapOvr>
    <a:masterClrMapping/>
  </p:clrMapOvr>
</p:sld>
</file>

<file path=ppt/slides/slide8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05261" name="Group 13"/>
          <p:cNvGraphicFramePr>
            <a:graphicFrameLocks noGrp="1"/>
          </p:cNvGraphicFramePr>
          <p:nvPr/>
        </p:nvGraphicFramePr>
        <p:xfrm>
          <a:off x="69850" y="115888"/>
          <a:ext cx="9074150" cy="6585585"/>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وتفل في عينيه ووضع يديه عليه وسأله هل ابصر شيئا.  فتطلع وقال ابصر الناس كاشجار يمشون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ثم وضع يديه ايضا على عينيه وجعله يتطلع فعاد صحيحا وابصر كل انسان جليّا.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mit de la salive sur ses yeux, lui imposa les mains et il lui demandait: "Vois-tu quelque chose? 24 Ayant ouvert les yeux, il disait: "J'aperçois les gens, je les vois comme des arbres, mais ils marchent. 25 Puis, Jésus lui posa de nouveau les mains sur les yeux et l'homme vit clair;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when He had spit on his eyes and put His hands on him, He asked him if he saw anything. 24 And he looked up and said, I see men like trees, walking. 25 Then He put His hands on his eyes again and made him look up. And he was restored and saw everyone clearly.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06285" name="Group 13"/>
          <p:cNvGraphicFramePr>
            <a:graphicFrameLocks noGrp="1"/>
          </p:cNvGraphicFramePr>
          <p:nvPr/>
        </p:nvGraphicFramePr>
        <p:xfrm>
          <a:off x="69850" y="115888"/>
          <a:ext cx="9074150" cy="6158865"/>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فارسله الى بيته قائلا لا تدخل القرية ولا تقل لاحد في القرية  ثم خرج يسوع وتلاميذه الى قرى قيصرية فيلبس.وفي الطريق سأل تلاميذه قائلا لهم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il était guéri et voyait tout distinctement. Jésus le renvoya chez lui en disant: "N'entre même pas dans le village. 27 Jésus s'en alla avec ses disciples vers les villages voisins de Césarée de Philippe. En chemin, il interrogeait ses disciples: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Then He sent him away to his house, saying, Neither go into the town, nor tell anyone in the town. 27 Now Jesus and His disciples went out to the towns of Caesarea Philippi; and on the road He asked His disciples, saying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07310" name="Group 14"/>
          <p:cNvGraphicFramePr>
            <a:graphicFrameLocks noGrp="1"/>
          </p:cNvGraphicFramePr>
          <p:nvPr/>
        </p:nvGraphicFramePr>
        <p:xfrm>
          <a:off x="107950" y="44450"/>
          <a:ext cx="9001125" cy="6429504"/>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يقول الناس اني انا. فاجابوا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يوحنا المعمدان.وآخرون ايليا.وآخرون واحد من الانبياء. فقال لهم وانتم من تقولون اني انا.فاجاب بطرس وقال له انت المسيح.</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 suis-je, au dire des hommes? 28 Ils lui dirent: "Jean le Baptiste; pour d'autres, Elie; pour d'autres, l'un des prophètes. 29  Et il leur demandait: "Et vous, qui dites-vous que je suis." Prenant la parole, Pierre lui répond: "Tu es le Christ."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do men say that I am? 28 So they answered, John the Baptist; but some say, Elijah; and others, one of the prophets. 29 He said to them, But who do you say that I am? Peter answered and said to Him, You are the Christ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2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120832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20832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120832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8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10381" name="Group 13"/>
          <p:cNvGraphicFramePr>
            <a:graphicFrameLocks noGrp="1"/>
          </p:cNvGraphicFramePr>
          <p:nvPr/>
        </p:nvGraphicFramePr>
        <p:xfrm>
          <a:off x="69850" y="44450"/>
          <a:ext cx="9074150" cy="6315647"/>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رسالة بولس الرسول الثانية إلى أهل</a:t>
                      </a:r>
                      <a:r>
                        <a:rPr kumimoji="0" lang="ar-EG" sz="2800" b="0" i="0" u="sng" strike="noStrike" cap="none" normalizeH="0" baseline="0">
                          <a:ln>
                            <a:noFill/>
                          </a:ln>
                          <a:solidFill>
                            <a:srgbClr val="FF9900"/>
                          </a:solidFill>
                          <a:effectLst/>
                          <a:latin typeface="Arial" charset="0"/>
                          <a:cs typeface="Arial" charset="0"/>
                        </a:rPr>
                        <a:t> العبرانيين </a:t>
                      </a:r>
                      <a:r>
                        <a:rPr kumimoji="0" lang="ar-SA" sz="2800" b="0" i="0" u="sng" strike="noStrike" cap="none" normalizeH="0" baseline="0">
                          <a:ln>
                            <a:noFill/>
                          </a:ln>
                          <a:solidFill>
                            <a:srgbClr val="FF9900"/>
                          </a:solidFill>
                          <a:effectLst/>
                          <a:latin typeface="Arial" charset="0"/>
                          <a:cs typeface="Arial" charset="0"/>
                        </a:rPr>
                        <a:t>(</a:t>
                      </a:r>
                      <a:r>
                        <a:rPr kumimoji="0" lang="fr-FR" sz="2800" b="0" i="0" u="sng" strike="noStrike" cap="none" normalizeH="0" baseline="0">
                          <a:ln>
                            <a:noFill/>
                          </a:ln>
                          <a:solidFill>
                            <a:srgbClr val="FF9900"/>
                          </a:solidFill>
                          <a:effectLst/>
                          <a:latin typeface="Arial" charset="0"/>
                          <a:cs typeface="Arial" charset="0"/>
                        </a:rPr>
                        <a:t>4:14 - 5:1-14</a:t>
                      </a:r>
                      <a:r>
                        <a:rPr kumimoji="0" lang="en-US" sz="2800" b="0" i="0" u="sng" strike="noStrike" cap="none" normalizeH="0" baseline="0">
                          <a:ln>
                            <a:noFill/>
                          </a:ln>
                          <a:solidFill>
                            <a:schemeClr val="tx1"/>
                          </a:solidFill>
                          <a:effectLst/>
                          <a:latin typeface="Arial" charset="0"/>
                          <a:cs typeface="Arial" charset="0"/>
                        </a:rPr>
                        <a:t> </a:t>
                      </a:r>
                      <a:r>
                        <a:rPr kumimoji="0" lang="ar-SA" sz="28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 لنا رئيس كهنة عظيم قد اجتاز السموات يسوع ابن الله فلنتمسك بالاقرار. لان ليس لنا رئيس كهنة غير قادر ان يرثي لضعفاتنا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Hébreux 4:14 - 5:1-14</a:t>
                      </a:r>
                      <a:r>
                        <a:rPr kumimoji="0" lang="en-US" sz="2800" b="0" i="0" u="none" strike="noStrike" cap="none" normalizeH="0" baseline="0">
                          <a:ln>
                            <a:noFill/>
                          </a:ln>
                          <a:solidFill>
                            <a:schemeClr val="tx1"/>
                          </a:solidFill>
                          <a:effectLst/>
                          <a:latin typeface="Arial" charset="0"/>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Ayant donc un grand prêtre éminent, qui a traversé les cieux, Jésus, le Fils de Dieu, tenons ferme la confession de foi. 15 Nous n'avons pas, en effet, un grand prêtre incapable de compatir à nos faiblesses;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Hebrews 4:14-5:14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Seeing then that we have a great High Priest who has passed through the heavens, Jesus the Son of God, let us hold fast our confession. 15 For we do not have a High Priest who cannot sympathize with our weaknesses, </a:t>
                      </a:r>
                      <a:endParaRPr kumimoji="0" lang="en-US" sz="2800" b="0" i="0" u="sng"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10382" name="Rectangle 14"/>
          <p:cNvSpPr>
            <a:spLocks noGrp="1" noChangeArrowheads="1"/>
          </p:cNvSpPr>
          <p:nvPr>
            <p:ph type="ctrTitle"/>
          </p:nvPr>
        </p:nvSpPr>
        <p:spPr/>
        <p:txBody>
          <a:bodyPr/>
          <a:lstStyle/>
          <a:p>
            <a:r>
              <a:rPr lang="en-US" sz="1000"/>
              <a:t>16p</a:t>
            </a:r>
          </a:p>
        </p:txBody>
      </p:sp>
    </p:spTree>
  </p:cSld>
  <p:clrMapOvr>
    <a:masterClrMapping/>
  </p:clrMapOvr>
</p:sld>
</file>

<file path=ppt/slides/slide8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11407" name="Group 15"/>
          <p:cNvGraphicFramePr>
            <a:graphicFrameLocks noGrp="1"/>
          </p:cNvGraphicFramePr>
          <p:nvPr/>
        </p:nvGraphicFramePr>
        <p:xfrm>
          <a:off x="69850" y="0"/>
          <a:ext cx="9074150" cy="6094413"/>
        </p:xfrm>
        <a:graphic>
          <a:graphicData uri="http://schemas.openxmlformats.org/drawingml/2006/table">
            <a:tbl>
              <a:tblPr rtl="1"/>
              <a:tblGrid>
                <a:gridCol w="5364162">
                  <a:extLst>
                    <a:ext uri="{9D8B030D-6E8A-4147-A177-3AD203B41FA5}">
                      <a16:colId xmlns:a16="http://schemas.microsoft.com/office/drawing/2014/main" val="20000"/>
                    </a:ext>
                  </a:extLst>
                </a:gridCol>
                <a:gridCol w="3709988">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مجرب في كل شيء مثلنا بلا خطية فلنتقدم بثقة الى عرش النعمة لكي ننال رحمة ونجد نعمة عونا في حينه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a été éprouvé en tous points à notre ressemblance, mais sans pécher. 16 Avançons-nous donc avec pleine assurance vers le trône de la grâce, afin d'obtenir miséricorde et de trouver grâce, pour être aidés en temps voulu.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was in all points tempted as we are, yet without sin. 16 Let us therefore come boldly to the throne of grace, that we may obtain mercy and find grace to help in time of need.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12418" name="Group 2"/>
          <p:cNvGraphicFramePr>
            <a:graphicFrameLocks noGrp="1"/>
          </p:cNvGraphicFramePr>
          <p:nvPr/>
        </p:nvGraphicFramePr>
        <p:xfrm>
          <a:off x="69850" y="0"/>
          <a:ext cx="9074150" cy="6840855"/>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رئيس كهنة مأخوذ من الناس يقام لاجل الناس في ما للّه لكي يقدم قرابين وذبائح عن الخطايا قادرا ان يترفق بالجهال والضالين اذ هو ايضا محاط بالضعف</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Tout grand prêtre, en effet, pris d'entre les hommes est établi en faveur des hommes pour leurs rapports avec Dieu. Son rôle est d'offrir des dons et des sacrifices pour les péchés. 2 Il est capable d'avoir de la compréhension pour ceux qui ne savent pas et s'égarent, car il est, lui aussi, atteint de tous côtés par la faiblesse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For every high priest taken from among men is appointed for men in things pertaining to God, that he may offer both gifts and sacrifices for sins. 2 He can have compassion on those who are ignorant and going astray, since he himself is also subject to weakness.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13442" name="Group 2"/>
          <p:cNvGraphicFramePr>
            <a:graphicFrameLocks noGrp="1"/>
          </p:cNvGraphicFramePr>
          <p:nvPr/>
        </p:nvGraphicFramePr>
        <p:xfrm>
          <a:off x="69850" y="0"/>
          <a:ext cx="9074150" cy="6766560"/>
        </p:xfrm>
        <a:graphic>
          <a:graphicData uri="http://schemas.openxmlformats.org/drawingml/2006/table">
            <a:tbl>
              <a:tblPr rtl="1"/>
              <a:tblGrid>
                <a:gridCol w="4932362">
                  <a:extLst>
                    <a:ext uri="{9D8B030D-6E8A-4147-A177-3AD203B41FA5}">
                      <a16:colId xmlns:a16="http://schemas.microsoft.com/office/drawing/2014/main" val="20000"/>
                    </a:ext>
                  </a:extLst>
                </a:gridCol>
                <a:gridCol w="4141788">
                  <a:extLst>
                    <a:ext uri="{9D8B030D-6E8A-4147-A177-3AD203B41FA5}">
                      <a16:colId xmlns:a16="http://schemas.microsoft.com/office/drawing/2014/main" val="20001"/>
                    </a:ext>
                  </a:extLst>
                </a:gridCol>
              </a:tblGrid>
              <a:tr h="10525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ولهذا الضعف يلتزم انه كما يقدم عن الخطايا لاجل الشعب هكذا ايضا لاجل نفسه. ولا يأخذ احد هذه الوظيفة بنفسه بل المدعو من الله كما هرون ايضا.  كذلك المسيح ايضا لم يمجد نفسه ليصير رئيس كهنة بل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50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et, à cause d'elle, il doit offrir, pour lui-même aussi bien que pour le peuple, des sacrifices pour les péchés.4 On ne s'attribue pas à soi-même cet honneur, on le reçoit par appel de Dieu, comme ce fut le cas pour Aaron. 5 C'est ainsi que le Christ non plus ne s'est pas attribué à lui-même la gloire de devenir grand prêtre;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Because of this he is required as for the people, so also for himself, to offer sacrifices for sins. 4 And no man takes this honor to himself, but he who is called by God, just as Aaron was. 5 So also Christ did not glorify Himself to become High Priest,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14466" name="Group 2"/>
          <p:cNvGraphicFramePr>
            <a:graphicFrameLocks noGrp="1"/>
          </p:cNvGraphicFramePr>
          <p:nvPr/>
        </p:nvGraphicFramePr>
        <p:xfrm>
          <a:off x="107950" y="0"/>
          <a:ext cx="9036050" cy="6342698"/>
        </p:xfrm>
        <a:graphic>
          <a:graphicData uri="http://schemas.openxmlformats.org/drawingml/2006/table">
            <a:tbl>
              <a:tblPr rtl="1"/>
              <a:tblGrid>
                <a:gridCol w="44275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57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قال له انت ابني انا اليوم ولدتك.كما يقول ايضا في موضع آخر انت كاهن الى الابد على رتبة ملكي صادق.الذي في ايام جسده اذ قدم</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l'a reçue de celui qui lui a dit: Tu es mon fils, moi, aujourd'hui, je t'ai engendré, 6 conformément à cette autre parole: Tu es prêtre pour l'éternité à la manière de Melkisédeq.7 C'est lui qui, au cours de sa vie terrestre, offrit prières et supplications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it was He who said to Him: You are My Son, Today I have begotten You. 6 As He also says in another place: You are a priest forever According to the order of Melchizedek; 7 who, in the days of His flesh, when He had offered up prayers and supplications,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15490" name="Group 2"/>
          <p:cNvGraphicFramePr>
            <a:graphicFrameLocks noGrp="1"/>
          </p:cNvGraphicFramePr>
          <p:nvPr/>
        </p:nvGraphicFramePr>
        <p:xfrm>
          <a:off x="69850" y="0"/>
          <a:ext cx="9074150" cy="6912293"/>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بصراخ شديد ودموع طلبات وتضرعات للقادر ان يخلصه من الموت وسمع له من اجل تقواه مع كونه ابنا تعلّم الطاعة مما تألم به واذ كمّل صار لجميع الذين يطيعونه سبب خلاص ابدي</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avec grand cri et larmes à celui qui pouvait le sauver de la mort, et il fut exaucé en raison de sa soumission. 8 Tout Fils qu'il était, il apprit par ses souffrances l'obéissance,9 et, conduit jusqu'à son propre accomplissement, il devint pour tous ceux qui lui obéissent cause de salut éternel,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with vehement cries and tears to Him who was able to save Him from death, and was heard because of His godly fear, 8 though He was a Son, yet He learned obedience by the things which He suffered. 9 And having been perfected, He became the author of eternal salvation to all who obey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16514" name="Group 2"/>
          <p:cNvGraphicFramePr>
            <a:graphicFrameLocks noGrp="1"/>
          </p:cNvGraphicFramePr>
          <p:nvPr/>
        </p:nvGraphicFramePr>
        <p:xfrm>
          <a:off x="69850" y="0"/>
          <a:ext cx="9074150" cy="5949951"/>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مدعوّا من الله رئيس كهنة على رتبة ملكي صادق  الذي من جهته الكلام كثير عندنا وعسر التفسير لننطق به اذ قد صرتم متباطئي المسامع. لانكم اذ كان ينبغي ان تكونوا معلّمين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ayant été proclamé par Dieu grand prêtre à la manière de Melkisédeq.11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Sur ce sujet, nous avons bien des choses à dire et leur explication s'avère difficile, car vous êtes devenus lents à comprendre.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called by God as High Priest according to the order of Melchizedek, 11 of whom we have much to say, and hard to explain, since you have become dull of hearing. 12 For though by this time you ought to be teachers,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17538" name="Group 2"/>
          <p:cNvGraphicFramePr>
            <a:graphicFrameLocks noGrp="1"/>
          </p:cNvGraphicFramePr>
          <p:nvPr/>
        </p:nvGraphicFramePr>
        <p:xfrm>
          <a:off x="69850" y="0"/>
          <a:ext cx="9074150" cy="6766560"/>
        </p:xfrm>
        <a:graphic>
          <a:graphicData uri="http://schemas.openxmlformats.org/drawingml/2006/table">
            <a:tbl>
              <a:tblPr rtl="1"/>
              <a:tblGrid>
                <a:gridCol w="5219700">
                  <a:extLst>
                    <a:ext uri="{9D8B030D-6E8A-4147-A177-3AD203B41FA5}">
                      <a16:colId xmlns:a16="http://schemas.microsoft.com/office/drawing/2014/main" val="20000"/>
                    </a:ext>
                  </a:extLst>
                </a:gridCol>
                <a:gridCol w="3854450">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لسبب طول الزمان تحتاجون ان يعلمكم احد ما هي اركان بداءة اقوال الله وصرتم محتاجين الى اللبن لا الى طعام قوي.لان كل من يتناول اللبن هو عديم الخبرة في كلام البر لانه طفل.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Vous devriez être, depuis le temps, des maîtres et vous avez de nouveau  besoin qu'on vous enseigne les tout premiers éléments des paroles de Dieu.13 Vous êtes arrivés au point d'avoir besoin de lait, non de nourriture solide. Quiconque en est encore au lait ne peut suivre un raisonnement sur ce qui est juste, car c'est un bébé.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you need someone to teach you again the first principles of the oracles of God; and you have come to need milk and not solid food. 13 For everyone who partakes only of milk is unskilled in the word of righteousness, for he is a babe.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18562" name="Group 2"/>
          <p:cNvGraphicFramePr>
            <a:graphicFrameLocks noGrp="1"/>
          </p:cNvGraphicFramePr>
          <p:nvPr/>
        </p:nvGraphicFramePr>
        <p:xfrm>
          <a:off x="69850" y="0"/>
          <a:ext cx="9074150" cy="5878513"/>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الطعام القوي فللبالغين الذين بسبب التمرن قد صارت لهم الحواس مدربة على التمييز بين الخير والشر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Les adultes, par contre, prennent de la nourriture solide, eux qui, par la pratique, ont les sens exercés à discerner ce qui est bon et ce qui est mauvais.</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solid food belongs to those who are of full age, that is, those who by reason of use have their senses exercised to discern both good and evil.</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958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dirty="0">
                <a:solidFill>
                  <a:srgbClr val="FF9900"/>
                </a:solidFill>
              </a:rPr>
              <a:t>The Grace of God the Father be with you all. Amen</a:t>
            </a:r>
          </a:p>
          <a:p>
            <a:pPr algn="ctr"/>
            <a:endParaRPr lang="ar-EG" sz="3200" dirty="0">
              <a:solidFill>
                <a:srgbClr val="FF9900"/>
              </a:solidFill>
            </a:endParaRPr>
          </a:p>
          <a:p>
            <a:pPr algn="ctr"/>
            <a:r>
              <a:rPr lang="ar-SA" sz="3200" dirty="0">
                <a:solidFill>
                  <a:srgbClr val="FF9900"/>
                </a:solidFill>
              </a:rPr>
              <a:t>نعمة اللـه الآب فلتحل على أرواحنا يا آبائي وإخوتي. آمين. </a:t>
            </a:r>
          </a:p>
          <a:p>
            <a:pPr algn="ctr"/>
            <a:endParaRPr lang="en-US" sz="3200" dirty="0">
              <a:solidFill>
                <a:srgbClr val="FF9900"/>
              </a:solidFill>
            </a:endParaRPr>
          </a:p>
          <a:p>
            <a:pPr algn="ctr"/>
            <a:r>
              <a:rPr lang="fr-CA" sz="3200" dirty="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8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061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22061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122061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8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2669" name="Group 13"/>
          <p:cNvGraphicFramePr>
            <a:graphicFrameLocks noGrp="1"/>
          </p:cNvGraphicFramePr>
          <p:nvPr/>
        </p:nvGraphicFramePr>
        <p:xfrm>
          <a:off x="69850" y="0"/>
          <a:ext cx="9074150" cy="6526213"/>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22764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الكاثوليكون من رسالة </a:t>
                      </a:r>
                      <a:r>
                        <a:rPr kumimoji="0" lang="ar-EG" sz="3200" b="0" i="0" u="sng" strike="noStrike" cap="none" normalizeH="0" baseline="0">
                          <a:ln>
                            <a:noFill/>
                          </a:ln>
                          <a:solidFill>
                            <a:srgbClr val="FF9900"/>
                          </a:solidFill>
                          <a:effectLst/>
                          <a:latin typeface="Arial" charset="0"/>
                          <a:cs typeface="Arial" charset="0"/>
                        </a:rPr>
                        <a:t>بطرس</a:t>
                      </a:r>
                      <a:r>
                        <a:rPr kumimoji="0" lang="ar-SA" sz="3200" b="0" i="0" u="sng" strike="noStrike" cap="none" normalizeH="0" baseline="0">
                          <a:ln>
                            <a:noFill/>
                          </a:ln>
                          <a:solidFill>
                            <a:srgbClr val="FF9900"/>
                          </a:solidFill>
                          <a:effectLst/>
                          <a:latin typeface="Arial" charset="0"/>
                          <a:cs typeface="Arial" charset="0"/>
                        </a:rPr>
                        <a:t> الرسول الأولى</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1 :1 - 9 </a:t>
                      </a:r>
                      <a:r>
                        <a:rPr kumimoji="0" lang="ar-SA" sz="32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بطرس رسول يسوع المسيح الى المتغربين من شتات بنتس وغلاطية وكبدوكية واسيا وبيثينية المختارين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Pierre 1 : 1 - 9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Pierre, apôtre de Jésus Christ, aux élus qui vivent en étrangers dans la dispersion, dans le Pont, la Galatie, la Cappadoce, l'Asie et la Bithynie,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Peter 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Peter, an apostle of Jesus Christ, To the pilgrims of the Dispersion in Pontus, Galatia, Cappadocia, Asia, and Bithynia,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22670" name="Rectangle 14"/>
          <p:cNvSpPr>
            <a:spLocks noGrp="1" noChangeArrowheads="1"/>
          </p:cNvSpPr>
          <p:nvPr>
            <p:ph type="ctrTitle"/>
          </p:nvPr>
        </p:nvSpPr>
        <p:spPr/>
        <p:txBody>
          <a:bodyPr/>
          <a:lstStyle/>
          <a:p>
            <a:r>
              <a:rPr lang="en-US" sz="1000"/>
              <a:t>16c</a:t>
            </a:r>
          </a:p>
        </p:txBody>
      </p:sp>
    </p:spTree>
  </p:cSld>
  <p:clrMapOvr>
    <a:masterClrMapping/>
  </p:clrMapOvr>
</p:sld>
</file>

<file path=ppt/slides/slide8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3694" name="Group 14"/>
          <p:cNvGraphicFramePr>
            <a:graphicFrameLocks noGrp="1"/>
          </p:cNvGraphicFramePr>
          <p:nvPr/>
        </p:nvGraphicFramePr>
        <p:xfrm>
          <a:off x="69850" y="115888"/>
          <a:ext cx="9074150" cy="5903914"/>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بمقتضى علم الله الآب السابق في تقديس الروح للطاعة ورشّ دم يسوع المسيح.لتكثر لكم النعمة والسلام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élus selon le dessein de Dieu le Père, par la sanctification de l'Esprit, pour obéir à Jésus Christ et avoir part à l'aspersion de son sang. Qua la grâce et la paix vous viennent en abondance.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elect according to the foreknowledge of God the Father, in sanctification of the Spirit, for obedience and sprinkling of the blood of Jesus Christ: Grace to you and peace be multiplied.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4706" name="Group 2"/>
          <p:cNvGraphicFramePr>
            <a:graphicFrameLocks noGrp="1"/>
          </p:cNvGraphicFramePr>
          <p:nvPr/>
        </p:nvGraphicFramePr>
        <p:xfrm>
          <a:off x="69850" y="0"/>
          <a:ext cx="9074150" cy="6131878"/>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مبارك الله ابو ربنا يسوع المسيح الذي حسب رحمته الكثيرة ولدنا ثانية لرجاء حيّ بقيامة يسوع المسيح من الاموات لميراث لا يفنى</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Béni soit Dieu, le Père de notre Seigneur Jésus Christ: dans sa grande miséricorde, il nous a fait renaître pour une espérance vivante, par la résurrection de Jésus Christ d'entre les morts, 4 pour un héritage qui ne se peut corrompre, ni souiller,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Blessed be the God and Father of our Lord Jesus Christ, who according to His abundant mercy has begotten us again to a living hope through the resurrection of Jesus Christ from the dead, 4 to an inheritance incorruptible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5744" name="Group 16"/>
          <p:cNvGraphicFramePr>
            <a:graphicFrameLocks noGrp="1"/>
          </p:cNvGraphicFramePr>
          <p:nvPr/>
        </p:nvGraphicFramePr>
        <p:xfrm>
          <a:off x="69850" y="0"/>
          <a:ext cx="9074150" cy="6904992"/>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يتدنس ولا يضمحل محفوظ في السموات لاجلكم انتم الذين بقوة الله محروسون بايمان لخلاص مستعد ان يعلن في الزمان الاخير.  الذي به تبتهجون مع انكم الآن ان كان يجب تحزنون يسيرا بتجارب متنوعة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ni flétrir; cet héritage vous est réservé dans les cieux, 5 à vous que la puissance de Dieu garde par la foi pour le salut prêt à se révéler au moment de la fin. 6 Aussi tressaillez-vous d'allégresse même s'il faut que, pour un peu de temps, vous soyez affligés par diverses épreuves,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undefiled and that does not fade away, reserved in heaven for you, 5 who are kept by the power of God through faith for salvation ready to be revealed in the last time. 6 In this you greatly rejoice, though now for a little while, if need be, you have been grieved by various trials,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6765" name="Group 13"/>
          <p:cNvGraphicFramePr>
            <a:graphicFrameLocks noGrp="1"/>
          </p:cNvGraphicFramePr>
          <p:nvPr/>
        </p:nvGraphicFramePr>
        <p:xfrm>
          <a:off x="69850" y="0"/>
          <a:ext cx="9074150" cy="5591176"/>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تكون تزكية ايمانكم وهي اثمن من الذهب الفاني مع انه يمتحن بالنار توجد للمدح والكرامة والمجد عند استعلان يسوع المسيح</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afin que la valeur éprouvée de votre foi - beaucoup plus précieuse que l'or périssable qui pourtant est éprouvé par le feu - obtienne louange, gloire et honneur lors de la révélation de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that the genuineness of your faith, being much more precious than gold that perishes, though it is tested by fire, may be found to praise, honor, and glory at the revelation of Jesus Christ,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7790" name="Group 14"/>
          <p:cNvGraphicFramePr>
            <a:graphicFrameLocks noGrp="1"/>
          </p:cNvGraphicFramePr>
          <p:nvPr/>
        </p:nvGraphicFramePr>
        <p:xfrm>
          <a:off x="69850" y="115888"/>
          <a:ext cx="9074150" cy="6391594"/>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ذلك وان لم تروه تحبونه.ذلك وان كنتم لا ترونه الآن لكن تؤمنون به فتبتهجون بفرح لا ينطق به ومجيد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نائلين غاية ايمانكم خلاص النفوس.</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Lui que vous aimez sans l'avoir vu, en qui vous croyez sans le voir encore; aussi tressaillez-vous d'une joie ineffable et glorieuse, </a:t>
                      </a:r>
                      <a:r>
                        <a:rPr kumimoji="0" lang="ar-EG" sz="2800" b="0" i="0" u="none" strike="noStrike" cap="none" normalizeH="0" baseline="0">
                          <a:ln>
                            <a:noFill/>
                          </a:ln>
                          <a:solidFill>
                            <a:schemeClr val="bg1"/>
                          </a:solidFill>
                          <a:effectLst/>
                          <a:latin typeface="Arial" charset="0"/>
                          <a:cs typeface="Arial" charset="0"/>
                        </a:rPr>
                        <a:t>9 </a:t>
                      </a:r>
                      <a:r>
                        <a:rPr kumimoji="0" lang="fr-FR" sz="2800" b="0" i="0" u="none" strike="noStrike" cap="none" normalizeH="0" baseline="0">
                          <a:ln>
                            <a:noFill/>
                          </a:ln>
                          <a:solidFill>
                            <a:schemeClr val="bg1"/>
                          </a:solidFill>
                          <a:effectLst/>
                          <a:latin typeface="Arial" charset="0"/>
                          <a:cs typeface="Arial" charset="0"/>
                        </a:rPr>
                        <a:t>en remportant, comme prix de la foi, le salut de vos âmes.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whom having not seen you love. Though now you do not see Him, yet believing, you rejoice with joy inexpressible and full of glory, 9 receiving the end of your faith--the salvation of your souls.</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0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7017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82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12298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122982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122982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8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31874" name="Group 2"/>
          <p:cNvGraphicFramePr>
            <a:graphicFrameLocks noGrp="1"/>
          </p:cNvGraphicFramePr>
          <p:nvPr/>
        </p:nvGraphicFramePr>
        <p:xfrm>
          <a:off x="69850" y="0"/>
          <a:ext cx="9074150" cy="6931279"/>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2060575">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2800" b="0" i="0" u="sng" strike="noStrike" cap="none" normalizeH="0" baseline="0">
                          <a:ln>
                            <a:noFill/>
                          </a:ln>
                          <a:solidFill>
                            <a:srgbClr val="FF9900"/>
                          </a:solidFill>
                          <a:effectLst/>
                          <a:latin typeface="Arial" charset="0"/>
                          <a:cs typeface="Arial" charset="0"/>
                        </a:rPr>
                        <a:t>12:1-24)</a:t>
                      </a:r>
                      <a:r>
                        <a:rPr kumimoji="0" lang="ar-EG" sz="2800" b="0" i="0" u="sng" strike="noStrike" cap="none" normalizeH="0" baseline="0">
                          <a:ln>
                            <a:noFill/>
                          </a:ln>
                          <a:solidFill>
                            <a:srgbClr val="FF9900"/>
                          </a:solidFill>
                          <a:effectLst/>
                          <a:latin typeface="Arial" charset="0"/>
                          <a:cs typeface="Arial" charset="0"/>
                        </a:rPr>
                        <a:t>)</a:t>
                      </a:r>
                      <a:endParaRPr kumimoji="0" lang="en-US"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ذلك الوقت مدّ هيرودس الملك يديه ليسيء الى اناس من الكنيسة.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فقتل يعقوب اخا يوحنا بالسيف. واذ رأى ان ذلك يرضي اليهود عاد فقبض على بطرس ايضا</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Actes </a:t>
                      </a:r>
                      <a:r>
                        <a:rPr kumimoji="0" lang="en-US" sz="2800" b="0" i="0" u="sng" strike="noStrike" cap="none" normalizeH="0" baseline="0">
                          <a:ln>
                            <a:noFill/>
                          </a:ln>
                          <a:solidFill>
                            <a:srgbClr val="FF9900"/>
                          </a:solidFill>
                          <a:effectLst/>
                          <a:latin typeface="Arial" charset="0"/>
                          <a:cs typeface="Arial" charset="0"/>
                        </a:rPr>
                        <a:t>12:1-24</a:t>
                      </a:r>
                      <a:endParaRPr kumimoji="0" lang="fr-CA" sz="28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 cette époque-là, le roi Hérode entreprit de mettre à mal certains membres de l'Eglise. Il supprima par le glaive Jacques, le frère de Jean. Et, quand il eut constaté la satisfaction des Juifs, il fit procéder à une nouvelle arrestation, celle de Pierre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12:1-24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about that time Herod the king stretched out his hand to harass some from the church. 2 Then he killed James the brother of John with the sword. 3 And because he saw that it pleased the Jews, he proceeded further to seize Peter also.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31885" name="Rectangle 13"/>
          <p:cNvSpPr>
            <a:spLocks noGrp="1" noChangeArrowheads="1"/>
          </p:cNvSpPr>
          <p:nvPr>
            <p:ph type="ctrTitle"/>
          </p:nvPr>
        </p:nvSpPr>
        <p:spPr/>
        <p:txBody>
          <a:bodyPr/>
          <a:lstStyle/>
          <a:p>
            <a:r>
              <a:rPr lang="en-US" sz="1000"/>
              <a:t>16a</a:t>
            </a:r>
          </a:p>
        </p:txBody>
      </p:sp>
    </p:spTree>
  </p:cSld>
  <p:clrMapOvr>
    <a:masterClrMapping/>
  </p:clrMapOvr>
</p:sld>
</file>

<file path=ppt/slides/slide8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32909" name="Group 13"/>
          <p:cNvGraphicFramePr>
            <a:graphicFrameLocks noGrp="1"/>
          </p:cNvGraphicFramePr>
          <p:nvPr/>
        </p:nvGraphicFramePr>
        <p:xfrm>
          <a:off x="69850" y="0"/>
          <a:ext cx="8966200" cy="6454776"/>
        </p:xfrm>
        <a:graphic>
          <a:graphicData uri="http://schemas.openxmlformats.org/drawingml/2006/table">
            <a:tbl>
              <a:tblPr rtl="1"/>
              <a:tblGrid>
                <a:gridCol w="446405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22050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وكانت ايام الفطير. ولما امسكه وضعه في السجن مسلما اياه الى اربعة ارابع من العسكر ليحرسوه ناويا ان يقدمه بعد الفصح الى الشعب. فكان بطرس محروسا في السجن.واما الكنيسة فكانت تصير منها صلاة بلجاجة الى الله من اجله</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c'était les jours des pains sans levain. L'ayant fait appréhender, 4 il le mit en prison et le confia à la garde de quatre escouades de quatre soldats; il se proposait de le citer devant le peuple après la fête de la Pâque.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Now it was during the Days of Unleavened Bread. 4 So when he had arrested him, he put him in prison, and delivered him to four squads of soldiers to keep him, intending to bring him before the people after Passover.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33922" name="Group 2"/>
          <p:cNvGraphicFramePr>
            <a:graphicFrameLocks noGrp="1"/>
          </p:cNvGraphicFramePr>
          <p:nvPr/>
        </p:nvGraphicFramePr>
        <p:xfrm>
          <a:off x="69850" y="115888"/>
          <a:ext cx="9074150" cy="6766560"/>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كان هيرودس مزمعا ان يقدمه كان بطرس في تلك الليلة نائما بين عسكريين مربوطا بسلسلتين.وكان قدام الباب حراس يحرسون السجن.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Pierre était donc en prison, mais la prière ardente de l'Église montait sans relâche vers Dieu à son intention. 6 Hérode allait le faire comparaître. Cette nuit-là, Pierre dormait entre deux soldats, maintenu par deux chaînes, et des gardes étaient en faction devant la porte.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Peter was therefore kept in prison, but constant prayer was offered to God for him by the church. 6 And when Herod was about to bring him out, that night Peter was sleeping, bound with two chains between two soldiers; and the guards before the door were keeping the prison.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34946" name="Group 2"/>
          <p:cNvGraphicFramePr>
            <a:graphicFrameLocks noGrp="1"/>
          </p:cNvGraphicFramePr>
          <p:nvPr/>
        </p:nvGraphicFramePr>
        <p:xfrm>
          <a:off x="69850" y="44450"/>
          <a:ext cx="9074150" cy="6842760"/>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واذا ملاك الرب اقبل ونور اضاء في البيت.فضرب جنب بطرس وايقظه قائلا قم عاجلا.فسقطت السلسلتان من يديه. وقال له الملاك تمنطق والبس نعليك.ففعل هكذا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فقال له البس رداءك واتبعني.</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Mais, tout à coup, l'ange du Seigneur surgit et le local fut inondé de lumière. L'ange réveilla Pierre en lui frappant le côté: "Lève-toi vite!" lui dit-il. Les chaînes se détachèrent des mains de Pierre. 8 Et l'ange de poursuivre: "Mets ta ceinture et lace tes sandales!" Ce qu'il fit. L'ange ajouta: "Passe ton manteau et suis-moi!"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Now behold, an angel of the Lord stood by him, and a light shone in the prison; and he struck Peter on the side and raised him up, saying, Arise quickly! And his chains fell off his hands. 8 Then the angel said to him, Gird yourself and tie on your sandals; and so he did. And he said to him, Put on your garment and follow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35970" name="Group 2"/>
          <p:cNvGraphicFramePr>
            <a:graphicFrameLocks noGrp="1"/>
          </p:cNvGraphicFramePr>
          <p:nvPr/>
        </p:nvGraphicFramePr>
        <p:xfrm>
          <a:off x="69850" y="44450"/>
          <a:ext cx="9074150" cy="6796405"/>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فخرج يتبعه.وكان لا يعلم ان الذي جرى بواسطة الملاك هو حقيقي بل يظن انه ينظر رؤيا. فجازا المحرس الاول والثاني وأتيا الى باب الحديد الذي يؤدي الى المدينة فانفتح لهما من ذاته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Pierre sortit à sa suite: il ne se rendait pas compte que l'intervention de l'ange était réelle, mais croyait avoir une vision.10 Ils passèrent ainsi un premier poste de garde, puis un second, et arrivèrent à la porte de fer qui donnait sur la ville: elle s'ouvrit toute seule devant eux.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So he went out and followed him, and did not know that what was done by the angel was real, but thought he was seeing a vision. 10 When they were past the first and the second guard posts, they came to the iron gate that leads to the city, which opened to them of its own accord;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36994" name="Group 2"/>
          <p:cNvGraphicFramePr>
            <a:graphicFrameLocks noGrp="1"/>
          </p:cNvGraphicFramePr>
          <p:nvPr/>
        </p:nvGraphicFramePr>
        <p:xfrm>
          <a:off x="69850" y="44450"/>
          <a:ext cx="9074150" cy="6796405"/>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فخرجا وتقدما زقاقا واحدا وللوقت فارقه الملاك  فقال بطرس وهو قد رجع الى نفسه الآن علمت يقينا ان الرب ارسل ملاكه وانقذني من يد هيرودس ومن كل انتظار شعب اليهود.</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Une fois dehors, ils allèrent au bout de la rue et soudain l'ange quitta Pierre,11 qui reprit alors ses esprits: "Cette fois, se dit-il, je comprends: c'est vrai que le Seigneur a envoyé son ange et m'a fait échapper aux mains d'Hérode et à toute l'attente du peuple des Juifs</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they went out and went down one street, and immediately the angel departed from him. 11 And when Peter had come to himself, he said, Now I know for certain that the Lord has sent His angel, and has delivered me from the hand of Herod and from all the expectation of the Jewish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38018" name="Group 2"/>
          <p:cNvGraphicFramePr>
            <a:graphicFrameLocks noGrp="1"/>
          </p:cNvGraphicFramePr>
          <p:nvPr/>
        </p:nvGraphicFramePr>
        <p:xfrm>
          <a:off x="69850" y="44450"/>
          <a:ext cx="9074150" cy="5942965"/>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جاء وهو منتبه الى بيت مريم ام يوحنا الملقب مرقس حيث كان كثيرون مجتمعين وهم يصلّون. فلما قرع بطرس باب الدهليز جاءت جارية اسمها رودا لتسمع.</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se repéra et gagna la maison de Marie, la mère de Jean surnommé Marc: il y avait là une assez nombreuse assistance en prière.13 Quand il frappa au battant du portail, une jeune servante vint répondre, qui s'appelait Rhodè.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when he had considered this, he came to the house of Mary, the mother of John whose surname was Mark, where many were gathered together praying. 13 And as Peter knocked at the door of the gate, a girl named Rhoda came to answer.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39042" name="Group 2"/>
          <p:cNvGraphicFramePr>
            <a:graphicFrameLocks noGrp="1"/>
          </p:cNvGraphicFramePr>
          <p:nvPr/>
        </p:nvGraphicFramePr>
        <p:xfrm>
          <a:off x="69850" y="44450"/>
          <a:ext cx="9074150" cy="6369685"/>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عرفت صوت بطرس لم تفتح الباب من الفرح بل ركضت الى داخل واخبرت ان بطرس واقف قدام الباب. فقالوا لها انت تهذين.واما هي فكانت تؤكد ان هكذا هو.فقالوا انه ملاكه.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Elle reconnut la voix de Pierre et, du coup, dans sa joie, elle n'ouvrit pas le portail, mais rentra en courant pour annoncer  que  Pierre  était là,  devant  le portail. "Tu es folle", lui dit-on.15 Mais elle n'en démordait pas. "Alors, c'est son ange", dirent-ils.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When she recognized Peter's voice, because of her gladness she did not open the gate, but ran in and announced that Peter stood before the gate. 15 But they said to her, You are beside yourself! Yet she kept insisting that it was so. So they said, It is his angel.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40066" name="Group 2"/>
          <p:cNvGraphicFramePr>
            <a:graphicFrameLocks noGrp="1"/>
          </p:cNvGraphicFramePr>
          <p:nvPr/>
        </p:nvGraphicFramePr>
        <p:xfrm>
          <a:off x="69850" y="44450"/>
          <a:ext cx="9074150" cy="6842760"/>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بطرس فلبث يقرع.فلما فتحوا ورأوه اندهشوا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فاشار اليهم بيده ليسكتوا وحدثهم كيف اخرجه الرب من السجن.وقال اخبروا يعقوب والاخوة بهذا.ثم خرج وذهب الى موضع آخر</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Pierre cependant continuait à frapper. Ils ouvrirent enfin: c'était lui; ils n'en revenaient pas.17 De la main il leur fit signe de se taire, leur raconta comment le Seigneur l'avait fait sortir de prison et conclut: "Allez l'annoncer à Jacques et aux frères." Puis il s'en alla et se mit en route pour une autre destination.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Now Peter continued knocking; and when they opened the door and saw him, they were astonished. 17 But motioning to them with his hand to keep silent, he declared to them how the Lord had brought him out of the prison. And he said, Go, tell these things to James and to the brethren. And he departed and went to another place.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41090" name="Group 2"/>
          <p:cNvGraphicFramePr>
            <a:graphicFrameLocks noGrp="1"/>
          </p:cNvGraphicFramePr>
          <p:nvPr/>
        </p:nvGraphicFramePr>
        <p:xfrm>
          <a:off x="69850" y="44450"/>
          <a:ext cx="9074150" cy="6842760"/>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صار النهار حصل اضطراب ليس بقليل بين العسكر ترى ماذا جرى‏ لبطرس. واما هيرودس فلما طلبه ولم يجده فحص الحراس وأمر ان ينقادوا الى القتل.ثم نزل من اليهودية الى قيصرية واقام هناك</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Au lever du jour, il y avait de l'agitation chez les soldats: qu'est-ce que Pierre avait bien pu devenir? 19 Hérode le fit rechercher sans réussir à le trouver. Il fit donc procéder à l'interrogatoire des gardes et donna l'ordre de les emmener. Puis il descendit de Judée à Césarée, où il passa quelque temps.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Then, as soon as it was day, there was no small stir among the soldiers about what had become of Peter. 19 But when Herod had searched for him and not found him, he examined the guards and commanded that they should be put to death. And he went down from Judea to Caesarea, and stayed there.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42125" name="Group 13"/>
          <p:cNvGraphicFramePr>
            <a:graphicFrameLocks noGrp="1"/>
          </p:cNvGraphicFramePr>
          <p:nvPr/>
        </p:nvGraphicFramePr>
        <p:xfrm>
          <a:off x="69850" y="44450"/>
          <a:ext cx="9074150" cy="6766560"/>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هيرودس ساخطا على الصوريين والصيداويين فحضروا اليه بنفس واحدة واستعطفوا بلاستس الناظر على مضجع الملك.ثم صاروا يلتمسون المصالحة لان كورتهم تقتات من كورة الملك.</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Hérode avait avec les gens de Tyr et de Sidon un litige irritant. Ceux-ci tombèrent d'accord pour se présenter devant lui. Avec l'appui de Blastus, le chambellan du roi, qu'ils s'étaient acquis, ils sollicitèrent une solution amiable - le ravitaillement de leur territoire venait en effet de celui du roi.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Now Herod had been very angry with the people of Tyre and Sidon; but they came to him with one accord, and having made Blastus the king's personal aide their friend, they asked for peace, because their country was supplied with food by the king's country.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43138" name="Group 2"/>
          <p:cNvGraphicFramePr>
            <a:graphicFrameLocks noGrp="1"/>
          </p:cNvGraphicFramePr>
          <p:nvPr/>
        </p:nvGraphicFramePr>
        <p:xfrm>
          <a:off x="69850" y="44450"/>
          <a:ext cx="9074150" cy="5901754"/>
        </p:xfrm>
        <a:graphic>
          <a:graphicData uri="http://schemas.openxmlformats.org/drawingml/2006/table">
            <a:tbl>
              <a:tblPr rtl="1"/>
              <a:tblGrid>
                <a:gridCol w="5003800">
                  <a:extLst>
                    <a:ext uri="{9D8B030D-6E8A-4147-A177-3AD203B41FA5}">
                      <a16:colId xmlns:a16="http://schemas.microsoft.com/office/drawing/2014/main" val="20000"/>
                    </a:ext>
                  </a:extLst>
                </a:gridCol>
                <a:gridCol w="4070350">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ففي يوم معين لبس هيرودس الحلّة الملوكية وجلس على كرسي الملك وجعل يخاطبهم. فصرخ الشعب هذا صوت اله لا صوت انسان.</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Au jour convenu, Hérode, portant son vêtement royal, avait pris place à la tribune et prononçait la harangue officielle, tandis que le peuple l'acclamait: 22C'est la voix d'un dieu et non d'un homme!" Mais soudain,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So on a set day Herod, arrayed in royal apparel, sat on his throne and gave an oration to them. 22 And the people kept shouting, The voice of a god and not of a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44162" name="Group 2"/>
          <p:cNvGraphicFramePr>
            <a:graphicFrameLocks noGrp="1"/>
          </p:cNvGraphicFramePr>
          <p:nvPr/>
        </p:nvGraphicFramePr>
        <p:xfrm>
          <a:off x="69850" y="44450"/>
          <a:ext cx="9074150" cy="5901754"/>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ففي الحال ضربه ملاك الرب لانه لم يعط المجد 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فصار يأكله الدود ومات واما كلمة الله فكانت تنمو وتزيد.</a:t>
                      </a: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l'ange du Seigneur frappa Hérode, pour n'avoir pas rendu à Dieu la gloire et, dévoré par les vers, il expira. 24 La parole de Dieu, cependant, croissait et se multipliait.</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Then immediately an angel of the Lord struck him, because he did not give glory to God. And he was eaten by worms and died. 24 But the word of God grew and multiplied.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518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8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6210"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723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8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48269" name="Group 13"/>
          <p:cNvGraphicFramePr>
            <a:graphicFrameLocks noGrp="1"/>
          </p:cNvGraphicFramePr>
          <p:nvPr/>
        </p:nvGraphicFramePr>
        <p:xfrm>
          <a:off x="69850" y="0"/>
          <a:ext cx="9074150" cy="6678803"/>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ar-SA"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Times New Roman" pitchFamily="18" charset="0"/>
                        </a:rPr>
                        <a:t>110:4-5, 7</a:t>
                      </a:r>
                      <a:r>
                        <a:rPr kumimoji="0" lang="ar-EG" sz="3600" b="0" i="0" u="sng" strike="noStrike" cap="none" normalizeH="0" baseline="0">
                          <a:ln>
                            <a:noFill/>
                          </a:ln>
                          <a:solidFill>
                            <a:srgbClr val="FF9933"/>
                          </a:solidFill>
                          <a:effectLst/>
                          <a:latin typeface="Arial" charset="0"/>
                          <a:cs typeface="Times New Roman" pitchFamily="18" charset="0"/>
                        </a:rPr>
                        <a:t> </a:t>
                      </a:r>
                      <a:r>
                        <a:rPr kumimoji="0" lang="ar-SA" sz="3600" b="0" i="0" u="sng" strike="noStrike" cap="none" normalizeH="0" baseline="0">
                          <a:ln>
                            <a:noFill/>
                          </a:ln>
                          <a:solidFill>
                            <a:srgbClr val="FF9933"/>
                          </a:solidFill>
                          <a:effectLst/>
                          <a:latin typeface="Arial" charset="0"/>
                          <a:cs typeface="Arial" charset="0"/>
                        </a:rPr>
                        <a:t>)</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اقسم الرب ولن يندم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انت كاهن الى الابد على رتبة ملكي صادق. الرب عن يمينك يحطم في يوم رجزه ملوكا</a:t>
                      </a:r>
                      <a:r>
                        <a:rPr kumimoji="0" lang="en-US" sz="2800" b="1"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110:4-5,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Le Seigneur l'a juré; il ne s'en repentira pas: Tu es prêtre pour toujours à la manière de Melkisédeq.</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Le Seigneur est à ta droite: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Aussi relève-t-il la tête,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110:4-5,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has sworn And will not relent, You are a priest forever According to the order of Melchizedek.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 Lord is at Your right hand.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Therefore He shall lift up the head.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48270" name="Rectangle 14"/>
          <p:cNvSpPr>
            <a:spLocks noGrp="1" noChangeArrowheads="1"/>
          </p:cNvSpPr>
          <p:nvPr>
            <p:ph type="ctrTitle"/>
          </p:nvPr>
        </p:nvSpPr>
        <p:spPr/>
        <p:txBody>
          <a:bodyPr/>
          <a:lstStyle/>
          <a:p>
            <a:r>
              <a:rPr lang="en-US" sz="1000" dirty="0"/>
              <a:t>16pg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49282" name="Group 2"/>
          <p:cNvGraphicFramePr>
            <a:graphicFrameLocks noGrp="1"/>
          </p:cNvGraphicFramePr>
          <p:nvPr/>
        </p:nvGraphicFramePr>
        <p:xfrm>
          <a:off x="69850" y="44450"/>
          <a:ext cx="9074150" cy="6888480"/>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متى</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16:13-19 </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جاء يسوع الى نواحي قيصرية فيلبس سأل تلاميذه قائلا من يقول الناس اني انا ابن الانسان. فقالوا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قوم يوحنا المعمدان.وآخرون ايليا.وآخرون ارميا او واحد من الانبياء.</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Mathieu 16 : 13 - 19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Arrivé dans la région de Césarée de Philippe, Jésus interrogeait ses disciples: "Au dire des hommes, qui est le Fils de l'homme? 14 Ils dirent: "Pour les uns, Jean le Baptiste; pour d'autres, Elie; pour d'autres encore, Jérémie ou l'un  des prophètes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Matthew 16:13-19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When Jesus came into the region of Caesarea Philippi, He asked His disciples, saying, Who do men say that I, the Son of Man, am? 14 So they said, Some say John the Baptist, some Elijah, and others Jeremiah or one of the prophets.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49293" name="Rectangle 13"/>
          <p:cNvSpPr>
            <a:spLocks noGrp="1" noChangeArrowheads="1"/>
          </p:cNvSpPr>
          <p:nvPr>
            <p:ph type="ctrTitle"/>
          </p:nvPr>
        </p:nvSpPr>
        <p:spPr/>
        <p:txBody>
          <a:bodyPr/>
          <a:lstStyle/>
          <a:p>
            <a:r>
              <a:rPr lang="en-US" sz="1000" dirty="0"/>
              <a:t>16g</a:t>
            </a:r>
          </a:p>
        </p:txBody>
      </p:sp>
    </p:spTree>
  </p:cSld>
  <p:clrMapOvr>
    <a:masterClrMapping/>
  </p:clrMapOvr>
</p:sld>
</file>

<file path=ppt/slides/slide8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50306" name="Group 2"/>
          <p:cNvGraphicFramePr>
            <a:graphicFrameLocks noGrp="1"/>
          </p:cNvGraphicFramePr>
          <p:nvPr/>
        </p:nvGraphicFramePr>
        <p:xfrm>
          <a:off x="69850" y="0"/>
          <a:ext cx="9074150" cy="6770880"/>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وانتم من تقولون اني انا. فاجاب سمعان بطرس وقال انت هو المسيح ابن الله الحي. فاجاب يسوع وقال له طوبى لك يا سمعان بن يونا.ان لحما ودما لم يعلن لك لكن ابي الذي في السموات.</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Il leur dit: "Et vous, qui dites-vous que je suis?" Prenant la parole,16 Simon Pierre répondit: "Tu es le Christ, le Fils du Dieu vivant." 17 Reprenant alors la parole, Jésus lui déclara: "Heureux es-tu, Simon fils de Jonas, car ce n'est pas la chair et le sang qui t'ont révélé cela, mais mon Père qui est aux cieux.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He said to them, But who do you say that I am? 16 Simon Peter answered and said, You are the Christ, the Son of the living God. 17 Jesus answered and said to him, Blessed are you, Simon Bar-Jonah, for flesh and blood has not revealed this to you, but My Father who is in heaven.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51330" name="Group 2"/>
          <p:cNvGraphicFramePr>
            <a:graphicFrameLocks noGrp="1"/>
          </p:cNvGraphicFramePr>
          <p:nvPr/>
        </p:nvGraphicFramePr>
        <p:xfrm>
          <a:off x="34925" y="115888"/>
          <a:ext cx="9109075" cy="5978526"/>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وانا اقول لك ايضا انت بطرس وعلى هذه الصخرة ابني كنيستي وابواب الجحيم لن تقوى عليها.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moi, je te le déclare: Tu es Pierre, et sur cette pierre je bâtirai mon Eglise, et la Puissance de la mort n'aura pas de force contre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I also say to you that you are Peter, and on this rock I will build My church, and the gates of Hades shall not prevail against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52354" name="Group 2"/>
          <p:cNvGraphicFramePr>
            <a:graphicFrameLocks noGrp="1"/>
          </p:cNvGraphicFramePr>
          <p:nvPr/>
        </p:nvGraphicFramePr>
        <p:xfrm>
          <a:off x="69850" y="0"/>
          <a:ext cx="9074150" cy="5806378"/>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7651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وأعطيك مفاتيح ملكوت السموات.فكل ما تربطه على الارض يكون مربوطا في السموات.وكل ما تحله على الارض يكون محلولا في السموات.</a:t>
                      </a:r>
                      <a:r>
                        <a:rPr kumimoji="0" lang="en-US" sz="3200" b="0" i="0" u="none" strike="noStrike" cap="none" normalizeH="0" baseline="0">
                          <a:ln>
                            <a:noFill/>
                          </a:ln>
                          <a:solidFill>
                            <a:schemeClr val="bg1"/>
                          </a:solidFill>
                          <a:effectLst/>
                          <a:latin typeface="Arial" charset="0"/>
                          <a:cs typeface="Arial" charset="0"/>
                        </a:rPr>
                        <a:t>        </a:t>
                      </a:r>
                      <a:r>
                        <a:rPr kumimoji="0" lang="ar-SA" sz="2800" b="0" i="0" u="none" strike="noStrike" cap="none" normalizeH="0" baseline="0">
                          <a:ln>
                            <a:noFill/>
                          </a:ln>
                          <a:solidFill>
                            <a:srgbClr val="FF9900"/>
                          </a:solidFill>
                          <a:effectLst/>
                          <a:latin typeface="Arial" charset="0"/>
                          <a:cs typeface="Arial" charset="0"/>
                        </a:rPr>
                        <a:t>( 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Je te donnerai les clefs du Royaume des cieux; tout ce que tu lieras sur la terre sera lié aux cieux, et tout ce que tu délieras sur la terre sera délié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 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I will give you the keys of the kingdom of heaven, and whatever you bind on earth will be bound in heaven, and whatever you loose on earth will be loosed in heaven.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000" b="1" i="0" u="none" strike="noStrike" cap="none" normalizeH="0" baseline="0">
                          <a:ln>
                            <a:noFill/>
                          </a:ln>
                          <a:solidFill>
                            <a:srgbClr val="FF9900"/>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338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54409" name="Group 9"/>
          <p:cNvGraphicFramePr>
            <a:graphicFrameLocks noGrp="1"/>
          </p:cNvGraphicFramePr>
          <p:nvPr/>
        </p:nvGraphicFramePr>
        <p:xfrm>
          <a:off x="468313" y="331788"/>
          <a:ext cx="8137525" cy="5797296"/>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600" b="0" i="0" u="none" strike="noStrike" cap="none" normalizeH="0" baseline="0">
                          <a:ln>
                            <a:noFill/>
                          </a:ln>
                          <a:solidFill>
                            <a:srgbClr val="FF9900"/>
                          </a:solidFill>
                          <a:effectLst/>
                          <a:latin typeface="Arial" charset="0"/>
                          <a:cs typeface="Arial" charset="0"/>
                        </a:rPr>
                        <a:t>Seventeenth day of The Month of Babah</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(Third day of Abib)</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4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800" b="0" i="0" u="none" strike="noStrike" cap="none" normalizeH="0" baseline="0">
                          <a:ln>
                            <a:noFill/>
                          </a:ln>
                          <a:solidFill>
                            <a:srgbClr val="FF9900"/>
                          </a:solidFill>
                          <a:effectLst/>
                          <a:latin typeface="Arial" charset="0"/>
                          <a:cs typeface="Arial" charset="0"/>
                        </a:rPr>
                        <a:t>اليوم السابع عشر</a:t>
                      </a:r>
                      <a:r>
                        <a:rPr kumimoji="0" lang="ar-KW" sz="4800" b="0" i="0" u="none" strike="noStrike" cap="none" normalizeH="0" baseline="0">
                          <a:ln>
                            <a:noFill/>
                          </a:ln>
                          <a:solidFill>
                            <a:srgbClr val="FF9900"/>
                          </a:solidFill>
                          <a:effectLst/>
                          <a:latin typeface="Arial" charset="0"/>
                          <a:cs typeface="Arial" charset="0"/>
                        </a:rPr>
                        <a:t> من</a:t>
                      </a:r>
                      <a:r>
                        <a:rPr kumimoji="0" lang="ar-EG" sz="4800" b="0" i="0" u="none" strike="noStrike" cap="none" normalizeH="0" baseline="0">
                          <a:ln>
                            <a:noFill/>
                          </a:ln>
                          <a:solidFill>
                            <a:srgbClr val="FF9900"/>
                          </a:solidFill>
                          <a:effectLst/>
                          <a:latin typeface="Arial" charset="0"/>
                          <a:cs typeface="Arial" charset="0"/>
                        </a:rPr>
                        <a:t> </a:t>
                      </a:r>
                      <a:r>
                        <a:rPr kumimoji="0" lang="ar-KW" sz="4800" b="0" i="0" u="none" strike="noStrike" cap="none" normalizeH="0" baseline="0">
                          <a:ln>
                            <a:noFill/>
                          </a:ln>
                          <a:solidFill>
                            <a:srgbClr val="FF9900"/>
                          </a:solidFill>
                          <a:effectLst/>
                          <a:latin typeface="Arial" charset="0"/>
                          <a:cs typeface="Arial" charset="0"/>
                        </a:rPr>
                        <a:t>شهر </a:t>
                      </a:r>
                      <a:r>
                        <a:rPr kumimoji="0" lang="ar-EG" sz="4800" b="0" i="0" u="none" strike="noStrike" cap="none" normalizeH="0" baseline="0">
                          <a:ln>
                            <a:noFill/>
                          </a:ln>
                          <a:solidFill>
                            <a:srgbClr val="FF9900"/>
                          </a:solidFill>
                          <a:effectLst/>
                          <a:latin typeface="Arial" charset="0"/>
                          <a:cs typeface="Arial" charset="0"/>
                        </a:rPr>
                        <a:t>بابه</a:t>
                      </a:r>
                      <a:endParaRPr kumimoji="0" lang="ar-EG" sz="6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a:t>
                      </a:r>
                      <a:r>
                        <a:rPr kumimoji="0" lang="ar-EG" sz="3200" b="0" i="0" u="none" strike="noStrike" cap="none" normalizeH="0" baseline="0">
                          <a:ln>
                            <a:noFill/>
                          </a:ln>
                          <a:solidFill>
                            <a:srgbClr val="FF9900"/>
                          </a:solidFill>
                          <a:effectLst/>
                          <a:latin typeface="Arial" charset="0"/>
                          <a:cs typeface="Arial" charset="0"/>
                        </a:rPr>
                        <a:t>اليوم الثالث</a:t>
                      </a:r>
                      <a:r>
                        <a:rPr kumimoji="0" lang="ar-KW" sz="3200" b="0" i="0" u="none" strike="noStrike" cap="none" normalizeH="0" baseline="0">
                          <a:ln>
                            <a:noFill/>
                          </a:ln>
                          <a:solidFill>
                            <a:srgbClr val="FF9900"/>
                          </a:solidFill>
                          <a:effectLst/>
                          <a:latin typeface="Arial" charset="0"/>
                          <a:cs typeface="Arial" charset="0"/>
                        </a:rPr>
                        <a:t> من</a:t>
                      </a:r>
                      <a:r>
                        <a:rPr kumimoji="0" lang="ar-EG" sz="3200" b="0" i="0" u="none" strike="noStrike" cap="none" normalizeH="0" baseline="0">
                          <a:ln>
                            <a:noFill/>
                          </a:ln>
                          <a:solidFill>
                            <a:srgbClr val="FF9900"/>
                          </a:solidFill>
                          <a:effectLst/>
                          <a:latin typeface="Arial" charset="0"/>
                          <a:cs typeface="Arial" charset="0"/>
                        </a:rPr>
                        <a:t> </a:t>
                      </a:r>
                      <a:r>
                        <a:rPr kumimoji="0" lang="ar-KW" sz="3200" b="0" i="0" u="none" strike="noStrike" cap="none" normalizeH="0" baseline="0">
                          <a:ln>
                            <a:noFill/>
                          </a:ln>
                          <a:solidFill>
                            <a:srgbClr val="FF9900"/>
                          </a:solidFill>
                          <a:effectLst/>
                          <a:latin typeface="Arial" charset="0"/>
                          <a:cs typeface="Arial" charset="0"/>
                        </a:rPr>
                        <a:t>شهر </a:t>
                      </a:r>
                      <a:r>
                        <a:rPr kumimoji="0" lang="ar-EG" sz="3200" b="0" i="0" u="none" strike="noStrike" cap="none" normalizeH="0" baseline="0">
                          <a:ln>
                            <a:noFill/>
                          </a:ln>
                          <a:solidFill>
                            <a:srgbClr val="FF9900"/>
                          </a:solidFill>
                          <a:effectLst/>
                          <a:latin typeface="Arial" charset="0"/>
                          <a:cs typeface="Arial" charset="0"/>
                        </a:rPr>
                        <a:t>أبيب</a:t>
                      </a:r>
                      <a:r>
                        <a:rPr kumimoji="0" lang="en-US" sz="3200" b="0" i="0" u="none" strike="noStrike" cap="none" normalizeH="0" baseline="0">
                          <a:ln>
                            <a:noFill/>
                          </a:ln>
                          <a:solidFill>
                            <a:srgbClr val="FF9900"/>
                          </a:solidFill>
                          <a:effectLst/>
                          <a:latin typeface="Arial" charset="0"/>
                          <a:cs typeface="Arial" charset="0"/>
                        </a:rPr>
                        <a:t>(</a:t>
                      </a:r>
                      <a:endParaRPr kumimoji="0" lang="ar-EG" sz="32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600" b="0" i="0" u="none" strike="noStrike" cap="none" normalizeH="0" baseline="0">
                          <a:ln>
                            <a:noFill/>
                          </a:ln>
                          <a:solidFill>
                            <a:srgbClr val="FF9900"/>
                          </a:solidFill>
                          <a:effectLst/>
                          <a:latin typeface="Arial" charset="0"/>
                          <a:cs typeface="Arial" charset="0"/>
                        </a:rPr>
                        <a:t>Dix Septième jour du mois de </a:t>
                      </a:r>
                      <a:r>
                        <a:rPr kumimoji="0" lang="en-US" sz="3600" b="0" i="0" u="none" strike="noStrike" cap="none" normalizeH="0" baseline="0">
                          <a:ln>
                            <a:noFill/>
                          </a:ln>
                          <a:solidFill>
                            <a:srgbClr val="FF9900"/>
                          </a:solidFill>
                          <a:effectLst/>
                          <a:latin typeface="Arial" charset="0"/>
                          <a:cs typeface="Arial" charset="0"/>
                        </a:rPr>
                        <a:t>Babah</a:t>
                      </a:r>
                      <a:endParaRPr kumimoji="0" lang="ar-EG" sz="36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rgbClr val="FF9900"/>
                          </a:solidFill>
                          <a:effectLst/>
                          <a:latin typeface="Arial" charset="0"/>
                          <a:cs typeface="Arial" charset="0"/>
                        </a:rPr>
                        <a:t>( Troisième jour du mois de </a:t>
                      </a:r>
                      <a:r>
                        <a:rPr kumimoji="0" lang="en-US" sz="2800" b="0" i="0" u="none" strike="noStrike" cap="none" normalizeH="0" baseline="0">
                          <a:ln>
                            <a:noFill/>
                          </a:ln>
                          <a:solidFill>
                            <a:srgbClr val="FF9900"/>
                          </a:solidFill>
                          <a:effectLst/>
                          <a:latin typeface="Arial" charset="0"/>
                          <a:cs typeface="Arial" charset="0"/>
                        </a:rPr>
                        <a:t>Abib)</a:t>
                      </a: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8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542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125542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8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6818" name="Group 2"/>
          <p:cNvGraphicFramePr>
            <a:graphicFrameLocks noGrp="1"/>
          </p:cNvGraphicFramePr>
          <p:nvPr/>
        </p:nvGraphicFramePr>
        <p:xfrm>
          <a:off x="34925" y="44450"/>
          <a:ext cx="9001125" cy="6194426"/>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Times New Roman" pitchFamily="18" charset="0"/>
                        </a:rPr>
                        <a:t>110:4,7</a:t>
                      </a:r>
                      <a:endParaRPr kumimoji="0" lang="fr-FR"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اقسم الرب ولن يندم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انت كاهن الى الابد على رتبة ملكي صادق.</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اعمال يديه امانة وحق.كل وصاياه امينة</a:t>
                      </a:r>
                      <a:r>
                        <a:rPr kumimoji="0" lang="en-US"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Le Seigneur l'a juré, il ne s'en repentira pas, Tu es prêtre pour toujours, à la manière de Melkisédeq.</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Aussi relève-t-il la tête,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has sworn and will not relent, You are a priest forever according to the order of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Melchizedek.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Therefore He shall lift up the head.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66829" name="Rectangle 13"/>
          <p:cNvSpPr>
            <a:spLocks noGrp="1" noChangeArrowheads="1"/>
          </p:cNvSpPr>
          <p:nvPr>
            <p:ph type="ctrTitle"/>
          </p:nvPr>
        </p:nvSpPr>
        <p:spPr/>
        <p:txBody>
          <a:bodyPr/>
          <a:lstStyle/>
          <a:p>
            <a:r>
              <a:rPr lang="en-US" sz="1000" dirty="0"/>
              <a:t>17pv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7842" name="Group 2"/>
          <p:cNvGraphicFramePr>
            <a:graphicFrameLocks noGrp="1"/>
          </p:cNvGraphicFramePr>
          <p:nvPr/>
        </p:nvGraphicFramePr>
        <p:xfrm>
          <a:off x="34925" y="-26988"/>
          <a:ext cx="9074150" cy="6840347"/>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FR" sz="3600" b="0" i="0" u="sng" strike="noStrike" cap="none" normalizeH="0" baseline="0">
                          <a:ln>
                            <a:noFill/>
                          </a:ln>
                          <a:solidFill>
                            <a:srgbClr val="FF9933"/>
                          </a:solidFill>
                          <a:effectLst/>
                          <a:latin typeface="Arial" charset="0"/>
                          <a:cs typeface="Times New Roman" pitchFamily="18" charset="0"/>
                        </a:rPr>
                        <a:t>16 : 13 - 19</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جاء يسوع الى نواحي قيصرية فيلبس سأل تلاميذه قائلا من يقول الناس اني انا ابن الانسان. فقالوا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قوم يوحنا المعمدان.وآخرون ايليا.وآخرون ارميا او واحد من الانبياء.</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Matthieu 16 : 13 - 19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Arrivé dans la région de Césarée de Philippe, Jésus interrogeait ses disciples: "Au dire des hommes, qui est le Fils de l'homme? 14 Ils dirent: "Pour les uns, Jean le Baptiste; pour d'autres, Élie; pour d'autres encore, Jérémie ou l'un  des prophètes.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16:13-19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13 When Jesus came into the region of Caesarea Philippi, He asked His disciples, saying, Who do men say that I, the Son of Man, am?'' 14 So they said, Some say John the Baptist, some Elijah, and others Jeremiah or one of the prophets.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67853" name="Rectangle 13"/>
          <p:cNvSpPr>
            <a:spLocks noGrp="1" noChangeArrowheads="1"/>
          </p:cNvSpPr>
          <p:nvPr>
            <p:ph type="ctrTitle"/>
          </p:nvPr>
        </p:nvSpPr>
        <p:spPr/>
        <p:txBody>
          <a:bodyPr/>
          <a:lstStyle/>
          <a:p>
            <a:r>
              <a:rPr lang="en-US" sz="1000" dirty="0"/>
              <a:t>17v</a:t>
            </a:r>
          </a:p>
        </p:txBody>
      </p:sp>
    </p:spTree>
  </p:cSld>
  <p:clrMapOvr>
    <a:masterClrMapping/>
  </p:clrMapOvr>
</p:sld>
</file>

<file path=ppt/slides/slide9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8866" name="Group 2"/>
          <p:cNvGraphicFramePr>
            <a:graphicFrameLocks noGrp="1"/>
          </p:cNvGraphicFramePr>
          <p:nvPr/>
        </p:nvGraphicFramePr>
        <p:xfrm>
          <a:off x="34925" y="115888"/>
          <a:ext cx="9074150" cy="71932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وانتم من تقولون اني انا.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فاجاب سمعان بطرس وقال انت هو المسيح ابن الله الحي. فاجاب يسوع وقال له طوبى لك يا سمعان بن يونا.ان لحما ودما لم يعلن لك لكن ابي الذي في السموات.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Il leur dit: "Et vous, qui dites-vous que je suis?" 16 Prenant la parole, Simon Pierre répondit: "Tu es le Christ, le Fils du Dieu vivant.17 Reprenant alors la parole, Jésus lui déclara: "Heureux es-tu, Simon fils de Jonas, car ce n'est pas la chair et le sang qui t'ont révélé cela, mais mon Père qui est aux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15 He said to them, But who do you say that I am?'' 16 Simon Peter answered and said, You are the Christ, the Son of the living God.'' 17 Jesus answered and said to him, Blessed are you, Simon Bar-Jonah, for flesh and blood has not revealed this to you, but My Father who is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9890" name="Group 2"/>
          <p:cNvGraphicFramePr>
            <a:graphicFrameLocks noGrp="1"/>
          </p:cNvGraphicFramePr>
          <p:nvPr/>
        </p:nvGraphicFramePr>
        <p:xfrm>
          <a:off x="34925" y="115888"/>
          <a:ext cx="9074150" cy="63547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وانا اقول لك ايضا انت بطرس وعلى هذه الصخرة ابني كنيستي وابواب الجحيم لن تقوى عليها.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moi, je te le déclare: Tu es Pierre, et sur cette pierre je bâtirai mon Église, et la Puissance de la mort n'aura pas de force contre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18 And I also say to you that you are Peter, and on this rock I will build My church, and the gates of Hades shall not prevail against it.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0914" name="Group 2"/>
          <p:cNvGraphicFramePr>
            <a:graphicFrameLocks noGrp="1"/>
          </p:cNvGraphicFramePr>
          <p:nvPr/>
        </p:nvGraphicFramePr>
        <p:xfrm>
          <a:off x="34925" y="44450"/>
          <a:ext cx="9145588" cy="5978526"/>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وأعطيك مفاتيح ملكوت السموات.فكل ما تربطه على الارض يكون مربوطا في السموات.وكل ما تحله على الارض يكون محلولا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t>
                      </a:r>
                      <a:r>
                        <a:rPr kumimoji="0" lang="fr-FR" sz="2800" b="0" i="0" u="none" strike="noStrike" cap="none" normalizeH="0" baseline="0">
                          <a:ln>
                            <a:noFill/>
                          </a:ln>
                          <a:solidFill>
                            <a:schemeClr val="bg1"/>
                          </a:solidFill>
                          <a:effectLst/>
                          <a:latin typeface="Arial" charset="0"/>
                          <a:cs typeface="Arial" charset="0"/>
                        </a:rPr>
                        <a:t>Je te donnerai les clefs du Royaume des cieux; tout ce que tu lieras sur la terre sera lié aux cieux, et tout ce que tu délieras sur la terre sera délié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19 And I will give you the keys of the kingdom of heaven, and whatever you bind on earth will be bound in heaven, and whatever you loose on earth will be loosed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193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47193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9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2962" name="Group 2"/>
          <p:cNvGraphicFramePr>
            <a:graphicFrameLocks noGrp="1"/>
          </p:cNvGraphicFramePr>
          <p:nvPr/>
        </p:nvGraphicFramePr>
        <p:xfrm>
          <a:off x="107950" y="44450"/>
          <a:ext cx="9072563" cy="6888480"/>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73:23</a:t>
                      </a:r>
                      <a:r>
                        <a:rPr kumimoji="0" lang="ar-EG" sz="3600" b="0" i="0" u="sng" strike="noStrike" cap="none" normalizeH="0" baseline="0" dirty="0">
                          <a:ln>
                            <a:noFill/>
                          </a:ln>
                          <a:solidFill>
                            <a:srgbClr val="FF9933"/>
                          </a:solidFill>
                          <a:effectLst/>
                          <a:latin typeface="Arial" charset="0"/>
                          <a:cs typeface="Arial" charset="0"/>
                        </a:rPr>
                        <a:t>-24,28</a:t>
                      </a:r>
                      <a:r>
                        <a:rPr kumimoji="0" lang="ar-SA" sz="3600" b="0" i="0" u="sng" strike="noStrike" cap="none" normalizeH="0" baseline="0" dirty="0">
                          <a:ln>
                            <a:noFill/>
                          </a:ln>
                          <a:solidFill>
                            <a:srgbClr val="FF9933"/>
                          </a:solidFill>
                          <a:effectLst/>
                          <a:latin typeface="Arial" charset="0"/>
                          <a:cs typeface="Arial" charset="0"/>
                        </a:rPr>
                        <a:t> &amp; 9:14</a:t>
                      </a: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ولكني دائما معك</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امسكت بيدي اليمنى برأيك تهديني وبعد الى مجد تأخذني اما انا فالاقتراب الى الله حسن لي.جعلت بالسيد الرب ملجإي لاخبر بكل صنائعك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2400" b="0" i="0" u="sng" strike="noStrike" cap="none" normalizeH="0" baseline="0">
                          <a:ln>
                            <a:noFill/>
                          </a:ln>
                          <a:solidFill>
                            <a:srgbClr val="FF9933"/>
                          </a:solidFill>
                          <a:effectLst/>
                          <a:latin typeface="Arial" charset="0"/>
                          <a:cs typeface="Times New Roman" pitchFamily="18" charset="0"/>
                        </a:rPr>
                        <a:t>Psaume </a:t>
                      </a:r>
                      <a:r>
                        <a:rPr kumimoji="0" lang="ar-EG" sz="2400" b="0" i="0" u="sng" strike="noStrike" cap="none" normalizeH="0" baseline="0">
                          <a:ln>
                            <a:noFill/>
                          </a:ln>
                          <a:solidFill>
                            <a:srgbClr val="FF9933"/>
                          </a:solidFill>
                          <a:effectLst/>
                          <a:latin typeface="Arial" charset="0"/>
                          <a:cs typeface="Times New Roman" pitchFamily="18" charset="0"/>
                        </a:rPr>
                        <a:t> </a:t>
                      </a:r>
                      <a:r>
                        <a:rPr kumimoji="0" lang="en-US" sz="2400" b="0" i="0" u="sng" strike="noStrike" cap="none" normalizeH="0" baseline="0">
                          <a:ln>
                            <a:noFill/>
                          </a:ln>
                          <a:solidFill>
                            <a:srgbClr val="FF9933"/>
                          </a:solidFill>
                          <a:effectLst/>
                          <a:latin typeface="Arial" charset="0"/>
                          <a:cs typeface="Times New Roman" pitchFamily="18" charset="0"/>
                        </a:rPr>
                        <a:t>73:23-24,28 &amp; 9:14</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23Tu m'as saisi la main droite,24 tu me conduiras devant la gloire.28 Mon bonheur à moi, c'est d'être près de Dieu: j'ai pris refuge auprès du Seigneur Dieu.14 Pour que je redise toutes tes louanges, aux portes de la fille de Sion,Alléluia.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sng" strike="noStrike" cap="none" normalizeH="0" baseline="0" dirty="0">
                          <a:ln>
                            <a:noFill/>
                          </a:ln>
                          <a:solidFill>
                            <a:srgbClr val="FF9933"/>
                          </a:solidFill>
                          <a:effectLst/>
                          <a:latin typeface="Arial" charset="0"/>
                          <a:cs typeface="Times New Roman" pitchFamily="18" charset="0"/>
                        </a:rPr>
                        <a:t>Psalms</a:t>
                      </a:r>
                      <a:r>
                        <a:rPr kumimoji="0" lang="ar-EG" sz="2400" b="0" i="0" u="sng" strike="noStrike" cap="none" normalizeH="0" baseline="0" dirty="0">
                          <a:ln>
                            <a:noFill/>
                          </a:ln>
                          <a:solidFill>
                            <a:srgbClr val="FF9933"/>
                          </a:solidFill>
                          <a:effectLst/>
                          <a:latin typeface="Arial" charset="0"/>
                          <a:cs typeface="Times New Roman" pitchFamily="18" charset="0"/>
                        </a:rPr>
                        <a:t> </a:t>
                      </a:r>
                      <a:r>
                        <a:rPr kumimoji="0" lang="en-US" sz="2400" b="0" i="0" u="sng" strike="noStrike" cap="none" normalizeH="0" baseline="0" dirty="0">
                          <a:ln>
                            <a:noFill/>
                          </a:ln>
                          <a:solidFill>
                            <a:srgbClr val="FF9933"/>
                          </a:solidFill>
                          <a:effectLst/>
                          <a:latin typeface="Arial" charset="0"/>
                          <a:cs typeface="Times New Roman" pitchFamily="18" charset="0"/>
                        </a:rPr>
                        <a:t>73:23-24,28 &amp; 9:14</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23 You hold me by my right hand. 24 You will guide me with Your counsel, and afterward receive me to glory. 28 But it is good for me to draw near to God; I have put my trust in the Lord GOD, 14 That I may tell of all Your praise in the gates of the daughter of Zion. </a:t>
                      </a:r>
                      <a:r>
                        <a:rPr kumimoji="0" lang="en-US" sz="2400" b="0" i="0" u="none" strike="noStrike" cap="none" normalizeH="0" baseline="0" dirty="0">
                          <a:ln>
                            <a:noFill/>
                          </a:ln>
                          <a:solidFill>
                            <a:schemeClr val="bg1"/>
                          </a:solidFill>
                          <a:effectLst/>
                          <a:latin typeface="Arial" charset="0"/>
                          <a:cs typeface="Arial" charset="0"/>
                        </a:rPr>
                        <a:t>Alleluia</a:t>
                      </a:r>
                      <a:endParaRPr kumimoji="0" lang="en-CA" sz="24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72973" name="Rectangle 13"/>
          <p:cNvSpPr>
            <a:spLocks noGrp="1" noChangeArrowheads="1"/>
          </p:cNvSpPr>
          <p:nvPr>
            <p:ph type="ctrTitle"/>
          </p:nvPr>
        </p:nvSpPr>
        <p:spPr/>
        <p:txBody>
          <a:bodyPr/>
          <a:lstStyle/>
          <a:p>
            <a:r>
              <a:rPr lang="en-US" sz="1000" dirty="0"/>
              <a:t>17pm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3986" name="Group 2"/>
          <p:cNvGraphicFramePr>
            <a:graphicFrameLocks noGrp="1"/>
          </p:cNvGraphicFramePr>
          <p:nvPr/>
        </p:nvGraphicFramePr>
        <p:xfrm>
          <a:off x="34925" y="44450"/>
          <a:ext cx="9145588" cy="659765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( 15 : 17 – 25 )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بهذا اوصيكم حتى تحبوا بعضكم بعضا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كان العالم يبغضكم فاعلموا انه قد ابغضني قبلكم.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لو كنتم من العالم لكان العالم يحب خاصته.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15 : 17 - 25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Ce que je vous commande, c'est de vous aimer les uns les autres.18 Si le monde vous hait, sachez qu'il m'a haï le premier.19 Si vous étiez du monde, le monde aimerait ce qui lui appartiendrait;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15:17-25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These things I command you, that you love one another. 18 If the world hates you, you know that it hated Me before it hated you. 19 If you were of the world, the world would love its own.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73997" name="Rectangle 13"/>
          <p:cNvSpPr>
            <a:spLocks noGrp="1" noChangeArrowheads="1"/>
          </p:cNvSpPr>
          <p:nvPr>
            <p:ph type="ctrTitle"/>
          </p:nvPr>
        </p:nvSpPr>
        <p:spPr/>
        <p:txBody>
          <a:bodyPr/>
          <a:lstStyle/>
          <a:p>
            <a:r>
              <a:rPr lang="en-US" sz="1000" dirty="0"/>
              <a:t>17m</a:t>
            </a:r>
          </a:p>
        </p:txBody>
      </p:sp>
    </p:spTree>
  </p:cSld>
  <p:clrMapOvr>
    <a:masterClrMapping/>
  </p:clrMapOvr>
</p:sld>
</file>

<file path=ppt/slides/slide9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5010" name="Group 2"/>
          <p:cNvGraphicFramePr>
            <a:graphicFrameLocks noGrp="1"/>
          </p:cNvGraphicFramePr>
          <p:nvPr/>
        </p:nvGraphicFramePr>
        <p:xfrm>
          <a:off x="107950" y="115888"/>
          <a:ext cx="9072563" cy="6048375"/>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لانكم لستم من العالم بل انا اخترتكم من العالم لذلك يبغضكم العالم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اذكروا الكلام الذي قلته لكم ليس عبد اعظم من سيده.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vous n'êtes pas du monde: c'est moi qui vous ai mis à part du monde et voilà pourquoi le monde vous hait. 20 Souvenez-vous de la parole que je vous ai dite: "Le serviteur n'est pas plus grand que son maître";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Yet because you are not of the world, but I chose you out of the world, therefore the world hates you. 20 Remember the word that I said to you, "A servant is not greater than his master.'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6034" name="Group 2"/>
          <p:cNvGraphicFramePr>
            <a:graphicFrameLocks noGrp="1"/>
          </p:cNvGraphicFramePr>
          <p:nvPr/>
        </p:nvGraphicFramePr>
        <p:xfrm>
          <a:off x="107950" y="115888"/>
          <a:ext cx="9072563" cy="6048375"/>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كانوا قد اضطهدوني فسيضطهدونكم.وان كانوا قد حفظوا كلامي فسيحفظون كلامكم.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لكنهم انما يفعلون بكم هذا كله من اجل اسمي لانهم لا يعرفون الذي ارسلني.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s'ils m'ont persécuté, ils vous persécuteront vous aussi; s'ils ont observé ma parole, ils observeront aussi la vôtre. 21Tout cela, ils vous le feront à cause de mon nom, parce qu'ils ne connaissent pas Celui qui m'a envoyé.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they persecuted Me, they will also persecute you. If they kept My word, they will keep yours also. 21 But all these things they will do to you for My name's sake, because they do not know Him who sent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7058" name="Group 2"/>
          <p:cNvGraphicFramePr>
            <a:graphicFrameLocks noGrp="1"/>
          </p:cNvGraphicFramePr>
          <p:nvPr/>
        </p:nvGraphicFramePr>
        <p:xfrm>
          <a:off x="107950" y="115888"/>
          <a:ext cx="9072563" cy="6119813"/>
        </p:xfrm>
        <a:graphic>
          <a:graphicData uri="http://schemas.openxmlformats.org/drawingml/2006/table">
            <a:tbl>
              <a:tblPr rtl="1"/>
              <a:tblGrid>
                <a:gridCol w="4895850">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لو لم اكن قد جئت وكلمتهم لم تكن لهم خطية.واما الآن فليس لهم عذر في خطيتهم.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يبغضني يبغض ابي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لو لم اكن قد عملت بينهم اعمالا لم يعملها احد غيري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Si je n'étais pas venu, si je ne leur avais pas adressé la parole, ils n'auraient pas de péché; mais à présent leur péché est sans excuse.23 Celui qui me hait, hait aussi mon Père. 24 Si je n'avais pas fait au milieu d'eux ces oeuvres que nul autre n'a faites,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If I had not come and spoken to them, they would have no sin, but now they have no excuse for their sin. 23 He who hates Me hates My Father also. 24 If I had not done among them the works which no one else did,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8082" name="Group 2"/>
          <p:cNvGraphicFramePr>
            <a:graphicFrameLocks noGrp="1"/>
          </p:cNvGraphicFramePr>
          <p:nvPr/>
        </p:nvGraphicFramePr>
        <p:xfrm>
          <a:off x="34925" y="115888"/>
          <a:ext cx="9001125" cy="5901754"/>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 تكن لهم خطية.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الآن فقد رأوا وابغضوني انا وابي.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لكن لكي تتم الكلمة المكتوبة في ناموسهم انهم ابغضوني بلا سبب</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n'auraient pas de péché; mais à présent qu'ils les ont vues, ils continuent à nous haïr et moi et mon Père; 25 mais c'est pour que s'accomplisse la Parole qui est écrite dans leur Loi: Ils m'ont haï sans raison.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they would have no sin; but now they have seen and also hated both Me and My Father. 25 But this happened that the word might be fulfilled which is written in their law, "They hated Me without a cause.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910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47910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47910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47910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9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1154" name="Group 2"/>
          <p:cNvGraphicFramePr>
            <a:graphicFrameLocks noGrp="1"/>
          </p:cNvGraphicFramePr>
          <p:nvPr/>
        </p:nvGraphicFramePr>
        <p:xfrm>
          <a:off x="34925" y="44450"/>
          <a:ext cx="9001125" cy="6289675"/>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a:t>
                      </a:r>
                      <a:r>
                        <a:rPr kumimoji="0" lang="ar-EG" sz="3200" b="0" i="0" u="sng" strike="noStrike" cap="none" normalizeH="0" baseline="0">
                          <a:ln>
                            <a:noFill/>
                          </a:ln>
                          <a:solidFill>
                            <a:srgbClr val="FF9933"/>
                          </a:solidFill>
                          <a:effectLst/>
                          <a:latin typeface="Arial" charset="0"/>
                          <a:cs typeface="Arial" charset="0"/>
                        </a:rPr>
                        <a:t>الثانية </a:t>
                      </a:r>
                      <a:r>
                        <a:rPr kumimoji="0" lang="ar-SA" sz="3200" b="0" i="0" u="sng" strike="noStrike" cap="none" normalizeH="0" baseline="0">
                          <a:ln>
                            <a:noFill/>
                          </a:ln>
                          <a:solidFill>
                            <a:srgbClr val="FF9933"/>
                          </a:solidFill>
                          <a:effectLst/>
                          <a:latin typeface="Arial" charset="0"/>
                          <a:cs typeface="Arial" charset="0"/>
                        </a:rPr>
                        <a:t>إلى </a:t>
                      </a:r>
                      <a:r>
                        <a:rPr kumimoji="0" lang="ar-EG" sz="3200" b="0" i="0" u="sng" strike="noStrike" cap="none" normalizeH="0" baseline="0">
                          <a:ln>
                            <a:noFill/>
                          </a:ln>
                          <a:solidFill>
                            <a:srgbClr val="FF9933"/>
                          </a:solidFill>
                          <a:effectLst/>
                          <a:latin typeface="Arial" charset="0"/>
                          <a:cs typeface="Arial" charset="0"/>
                        </a:rPr>
                        <a:t>أهل</a:t>
                      </a:r>
                      <a:r>
                        <a:rPr kumimoji="0" lang="ar-SA"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كورونثوس</a:t>
                      </a:r>
                      <a:r>
                        <a:rPr kumimoji="0" lang="ar-SA"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( 4 :5 – 5 :11</a:t>
                      </a:r>
                      <a:r>
                        <a:rPr kumimoji="0" lang="ar-SA" sz="3200" b="0" i="0" u="sng" strike="noStrike" cap="none" normalizeH="0" baseline="0">
                          <a:ln>
                            <a:noFill/>
                          </a:ln>
                          <a:solidFill>
                            <a:srgbClr val="FF9933"/>
                          </a:solidFill>
                          <a:effectLst/>
                          <a:latin typeface="Arial" charset="0"/>
                          <a:cs typeface="Arial" charset="0"/>
                        </a:rPr>
                        <a:t>)</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فاننا لسنا نكرز بانفسنا بل بالمسيح يسوع ربا ولكن بانفسنا عبيدا لكم من اجل يسوع.لان الله الذي قال ان يشرق نور من ظلمة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400" b="0" i="0" u="sng" strike="noStrike" cap="none" normalizeH="0" baseline="0">
                          <a:ln>
                            <a:noFill/>
                          </a:ln>
                          <a:solidFill>
                            <a:srgbClr val="FF9933"/>
                          </a:solidFill>
                          <a:effectLst/>
                          <a:latin typeface="Arial" charset="0"/>
                          <a:cs typeface="Times New Roman" pitchFamily="18" charset="0"/>
                        </a:rPr>
                        <a:t>2 Corinthiens 4:5 - 5:1-11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Non, ce n'est pas nous-mêmes, mais Jésus Christ Seigneur que nous proclamons. Quant à nous-mêmes, nous nous proclamons vos serviteurs à cause de Jésus. 6 Car le Dieu qui a dit: que la lumière brille au milieu des </a:t>
                      </a:r>
                      <a:r>
                        <a:rPr kumimoji="0" lang="fr-FR" sz="2600" b="0" i="0" u="none" strike="noStrike" cap="none" normalizeH="0" baseline="0">
                          <a:ln>
                            <a:noFill/>
                          </a:ln>
                          <a:solidFill>
                            <a:schemeClr val="bg1"/>
                          </a:solidFill>
                          <a:effectLst/>
                          <a:latin typeface="Arial" charset="0"/>
                          <a:cs typeface="Arial" charset="0"/>
                        </a:rPr>
                        <a:t>ténèbres,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Times New Roman" pitchFamily="18" charset="0"/>
                        </a:rPr>
                        <a:t>2 Corinthians 4:5-18 &amp;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we do not preach ourselves, but Christ Jesus the Lord, and ourselves your bondservants for Jesus' sake. 6 For it is the God who commanded light to shine out of darkness,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81165" name="Rectangle 13"/>
          <p:cNvSpPr>
            <a:spLocks noGrp="1" noChangeArrowheads="1"/>
          </p:cNvSpPr>
          <p:nvPr>
            <p:ph type="ctrTitle"/>
          </p:nvPr>
        </p:nvSpPr>
        <p:spPr/>
        <p:txBody>
          <a:bodyPr/>
          <a:lstStyle/>
          <a:p>
            <a:r>
              <a:rPr lang="en-US" sz="1000"/>
              <a:t>17p</a:t>
            </a:r>
          </a:p>
        </p:txBody>
      </p:sp>
    </p:spTree>
  </p:cSld>
  <p:clrMapOvr>
    <a:masterClrMapping/>
  </p:clrMapOvr>
</p:sld>
</file>

<file path=ppt/slides/slide9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2178" name="Group 2"/>
          <p:cNvGraphicFramePr>
            <a:graphicFrameLocks noGrp="1"/>
          </p:cNvGraphicFramePr>
          <p:nvPr/>
        </p:nvGraphicFramePr>
        <p:xfrm>
          <a:off x="34925" y="44450"/>
          <a:ext cx="9145588" cy="601440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 الذي اشرق في قلوبنا لانارة معرفة مجد الله في وجه يسوع المسيح</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لنا هذا الكنز في اوان خزفية ليكون فضل القوة للّه لا منا.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lui-même qui a brillé dans nos coeurs pour faire resplendir la connaissance de sa gloire qui rayonne sur le visage du Christ. 7  Mais ce trésor, nous le portons dans des vases d'argile, pour que cette incomparable puissance soit de Dieu et non de 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has shone in our hearts to give the light of the knowledge of the glory of God in the face of Jesus Christ. 7 But we have this treasure in earthen vessels, that the excellence of the power may be of God and not of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3202" name="Group 2"/>
          <p:cNvGraphicFramePr>
            <a:graphicFrameLocks noGrp="1"/>
          </p:cNvGraphicFramePr>
          <p:nvPr/>
        </p:nvGraphicFramePr>
        <p:xfrm>
          <a:off x="34925" y="44450"/>
          <a:ext cx="9145588" cy="690067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مكتئبين في كل شيء لكن غير متضايقين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متحيّرين لكن غير يائسين. مضطهدين لكن غير متروكين.مطروحين لكن غير هالكين.حاملين في الجسد كل حين اماتة الرب يسوع لكي تظهر حياة يسوع ايضا في جسدنا.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Pressés de toute part, nous ne sommes pas écrasés; dans des impasses, mais nous arrivons à passer; 9 pourchassés, mais non rejoints; terrassés, mais non achevés; 10 sans cesse nous portons dans notre corps l'agonie de Jésus afin que la vie de Jésus soit elle aussi manifestée dans notre corps.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We are hard pressed on every side, yet not crushed; we are perplexed, but not in despair; 9 persecuted, but not forsaken; struck down, but not destroyed-- 10 always carrying about in the body the dying of the Lord Jesus, that the life of Jesus also may be manifested in our body.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4226" name="Group 2"/>
          <p:cNvGraphicFramePr>
            <a:graphicFrameLocks noGrp="1"/>
          </p:cNvGraphicFramePr>
          <p:nvPr/>
        </p:nvGraphicFramePr>
        <p:xfrm>
          <a:off x="34925" y="44450"/>
          <a:ext cx="9145588" cy="636968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نحن الاحياء نسلم دائما للموت من اجل يسوع لكي تظهر حياة يسوع ايضا في جسدنا المائت. اذا الموت يعمل فينا ولكن الحياة فيكم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فاذ لنا روح الايمان عينه حسب المكتوب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Toujours, en effet, nous les vivants, nous sommes livrés à la mort à cause de Jésus, afin que la vie de Jésus soit elle aussi manifestée dans notre existence mortelle.12 Ainsi la mort est à l'oeuvre en nous, mais la vie en vous.13 Pourtant, forts de ce même esprit de foi dont il est écrit: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we who live are always delivered to death for Jesus' sake, that the life of Jesus also may be manifested in our mortal flesh. 12 So then death is working in us, but life in you. 13 And since we have the same spirit of faith, according to what is written,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5250" name="Group 2"/>
          <p:cNvGraphicFramePr>
            <a:graphicFrameLocks noGrp="1"/>
          </p:cNvGraphicFramePr>
          <p:nvPr/>
        </p:nvGraphicFramePr>
        <p:xfrm>
          <a:off x="34925" y="44450"/>
          <a:ext cx="9145588" cy="5901754"/>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آمنت لذلك تكلمت.نحن ايضا نؤمن ولذلك نتكلم ايضا. عالمين ان الذي اقام الرب يسوع سيقيمنا نحن ايضا بيسوع ويحضرنا معكم.</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J'ai cru, c'est pourquoi j'ai parlé, nous croyons, nous aussi, et c'est pourquoi nous parlons.14 Car nous le savons, celui qui a ressuscité le Seigneur Jésus, nous ressuscitera aussi avec Jésus et il nous placera avec vous près de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believed and therefore I spoke,'' we also believe and therefore speak, 14 knowing that He who raised up the Lord Jesus will also raise us up with Jesus, and will present us with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6274" name="Group 2"/>
          <p:cNvGraphicFramePr>
            <a:graphicFrameLocks noGrp="1"/>
          </p:cNvGraphicFramePr>
          <p:nvPr/>
        </p:nvGraphicFramePr>
        <p:xfrm>
          <a:off x="34925" y="44450"/>
          <a:ext cx="9145588" cy="5901754"/>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جميع الاشياء هي من اجلكم لكي تكون النعمة وهي قد كثرت بالاكثرين تزيد الشكر لمجد الله.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tout ce que nous vivons, c'est pour vous, afin qu'en s'accroissant la grâce fasse surabonder, par une communauté accrue, l'action de grâce à la gloire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For all things are for your sakes, that grace, having spread through the many, may cause thanksgiving to abound to the glory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7298" name="Group 2"/>
          <p:cNvGraphicFramePr>
            <a:graphicFrameLocks noGrp="1"/>
          </p:cNvGraphicFramePr>
          <p:nvPr/>
        </p:nvGraphicFramePr>
        <p:xfrm>
          <a:off x="34925" y="44450"/>
          <a:ext cx="9145588" cy="6514148"/>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لا نفشل بل وان كان انساننا الخارج يفنى فالداخل يتجدد يوما فيوما. لان خفة ضيقتنا الوقتية تنشئ لنا اكثر فاكثر ثقل مجد ابديا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C'est pourquoi nous ne perdons pas courage et même si, en nous, l'homme extérieur va vers sa ruine, l'homme intérieur se renouvelle de jour en jour.17 Car nos détresses d'un moment sont légères par rapport au poids extraordinaire de gloire éternelle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Therefore we do not lose heart. Even though our outward man is perishing, yet the inward man is being renewed day by day. 17 For our light affliction, which is but for a moment, is working for us a far more exceeding and eternal weight of glory,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8322" name="Group 2"/>
          <p:cNvGraphicFramePr>
            <a:graphicFrameLocks noGrp="1"/>
          </p:cNvGraphicFramePr>
          <p:nvPr/>
        </p:nvGraphicFramePr>
        <p:xfrm>
          <a:off x="34925" y="44450"/>
          <a:ext cx="9145588" cy="590550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ونحن غير ناظرين الى الاشياء التي ترى بل الى التي لا ترى.لان التي ترى وقتية واما التي لا ترى فابدية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qu'elles nous préparent. Notre objectif n'est pas ce qui se voit, mais ce qui ne se voit pas; ce qui se voit est provisoire, mais ce qui ne se voit pas est éternel.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while we do not look at the things which are seen, but at the things which are not seen. For the things which are seen are temporary, but the things which are not seen are eternal.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9346" name="Group 2"/>
          <p:cNvGraphicFramePr>
            <a:graphicFrameLocks noGrp="1"/>
          </p:cNvGraphicFramePr>
          <p:nvPr/>
        </p:nvGraphicFramePr>
        <p:xfrm>
          <a:off x="34925" y="44450"/>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نعلم انه ان نقض بيت خيمتنا الارضي فلنا في السموات بناء من الله بيت غير مصنوع بيد ابدي. فاننا في هذه ايضا نئن مشتاقين الى ان نلبس فوقها مسكننا الذي من السماء.</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Car nous le savons, si notre demeure terrestre, qui n'est qu'une tente, se détruit, nous avons un édifice, oeuvre de Dieu, une demeure éternelle dans les cieux, 2 qui n'est pas faite de main d'homme. Et nous gémissons, dans le désir ardent de revêtir, par-dessus l'autre,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For we know that if our earthly house, this tent, is destroyed, we have a building from God, a house not made with hands, eternal in the heavens. 2 For in this we groan, earnestly desiring to be clothed with our habitation which is from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0370" name="Group 2"/>
          <p:cNvGraphicFramePr>
            <a:graphicFrameLocks noGrp="1"/>
          </p:cNvGraphicFramePr>
          <p:nvPr/>
        </p:nvGraphicFramePr>
        <p:xfrm>
          <a:off x="34925" y="44450"/>
          <a:ext cx="9145588" cy="6010656"/>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كنا لابسين لا نوجد عراة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فاننا نحن الذين في الخيمة نئن مثقلين اذ لسنا نريد ان نخلعها بل ان نلبس فوقها لكي يبتلع المائت من الحياة.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notre habitation céleste, pourvu que nous soyons trouvés vêtus et non pas nus. 4 Car nous qui sommes dans cette tente, nous gémissons, accablés; c'est un fait: nous ne voulons pas nous dévêtir, mais revêtir un vêtement sur l'autre afin que ce qui est mortel soit englouti par la vie.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if indeed, having been clothed, we shall not be found naked. 4 For we who are in this tent groan, being burdened, not because we want to be unclothed, but further clothed, that mortality may be swallowed up by life.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1394" name="Group 2"/>
          <p:cNvGraphicFramePr>
            <a:graphicFrameLocks noGrp="1"/>
          </p:cNvGraphicFramePr>
          <p:nvPr/>
        </p:nvGraphicFramePr>
        <p:xfrm>
          <a:off x="34925" y="44450"/>
          <a:ext cx="9145588" cy="6940868"/>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صنعنا لهذا عينه هو الله الذي اعطانا ايضا عربون الروح.</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فاذا نحن واثقون كل حين وعالمون اننا ونحن مستوطنون في الجسد فنحن متغربون عن الرب. لاننا بالايمان نسلك لا بالعيان.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847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Celui qui nous a formés pour cet avenir, c'est Dieu qui nous a donné les arrhes de l'Esprit. 6 Ainsi donc, nous sommes toujours pleins de confiance, tout en sachant que, tant que nous habitons dans ce corps, nous sommes hors de notre demeure, loin du Seigneur, 7 car nous cheminons par la foi, non par la vue.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Now He who has prepared us for this very thing is God, who also has given us the Spirit as a guarantee. 6 So we are always confident, knowing that while we are at home in the body we are absent from the Lord. 7 For we walk by faith, not by sight.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2418" name="Group 2"/>
          <p:cNvGraphicFramePr>
            <a:graphicFrameLocks noGrp="1"/>
          </p:cNvGraphicFramePr>
          <p:nvPr/>
        </p:nvGraphicFramePr>
        <p:xfrm>
          <a:off x="34925" y="44450"/>
          <a:ext cx="9145588" cy="6796405"/>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فنثق ونسرّ بالأولى ان نتغرب عن الجسد ونستوطن عند الرب. لذلك نحترس ايضا مستوطنين كنا او متغربين ان نكون مرضيين عنده.  لانه لا بد اننا جميعا نظهر امام كرسي المسيح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Oui, nous sommes pleins de confiance et nous préférons quitter la demeure de ce corps pour aller demeurer auprès du Seigneur.9 Aussi notre ambition - que nous conservions notre demeure ou que nous la quittions - est-elle de lui plaire.10 Car il nous faudra tous comparaître à découvert devant le Tribunal du Christ</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We are confident, yes, well pleased rather to be absent from the body and to be present with the Lord. 9 Therefore we make it our aim, whether present or absent, to be well pleasing to Him. 10 For we must all appear before the judgment seat of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3442" name="Group 2"/>
          <p:cNvGraphicFramePr>
            <a:graphicFrameLocks noGrp="1"/>
          </p:cNvGraphicFramePr>
          <p:nvPr/>
        </p:nvGraphicFramePr>
        <p:xfrm>
          <a:off x="34925" y="44450"/>
          <a:ext cx="9145588" cy="67964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لينال كل واحد ما كان بالجسد بحسب ما صنع خيرا كان ام شرا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فاذ نحن عالمون مخافة الرب نقنع الناس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الله فقد صرنا ظاهرين له وارجو اننا قد صرنا ظاهرين في ضمائركم ايضا.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 chacun recueille le prix de ce qu'il aura fait durant sa vie corporelle, soit en bien, soit en mal. 11 Connaissant donc la crainte du Seigneur, nous cherchons à convaincre les hommes et, devant Dieu, nous sommes pleinement à découvert. J'espère être aussi pleinement à découvert dans vos consciences.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each one may receive the things done in the body, according to what he has done, whether good or bad. 11 Knowing, therefore, the terror of the Lord, we persuade men; but we are well known to God, and I also trust are well known in your consciences.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446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9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549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49549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49549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9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7538" name="Group 2"/>
          <p:cNvGraphicFramePr>
            <a:graphicFrameLocks noGrp="1"/>
          </p:cNvGraphicFramePr>
          <p:nvPr/>
        </p:nvGraphicFramePr>
        <p:xfrm>
          <a:off x="34925" y="-26988"/>
          <a:ext cx="9074150" cy="66446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a:t>
                      </a:r>
                      <a:r>
                        <a:rPr kumimoji="0" lang="en-US" sz="3200" b="0" i="0" u="sng" strike="noStrike" cap="none" normalizeH="0" baseline="0">
                          <a:ln>
                            <a:noFill/>
                          </a:ln>
                          <a:solidFill>
                            <a:srgbClr val="FF9933"/>
                          </a:solidFill>
                          <a:effectLst/>
                          <a:latin typeface="Arial" charset="0"/>
                          <a:cs typeface="Arial" charset="0"/>
                        </a:rPr>
                        <a:t>2 :18 -3 : 1- 7 </a:t>
                      </a:r>
                      <a:r>
                        <a:rPr kumimoji="0" lang="ar-EG"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الخدام كونوا خاضعين بكل هيبة للسادة ليس للصالحين المترفقين فقط بل للعنفاء ايضا.لان هذا فضل ان كان احد من اجل ضمير نحو الله يحتمل احزانا متألما بالظلم.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1Pierre 2:18 - 3:1-7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Serviteurs, soyez soumis avec une profonde crainte à vos maîtres, non seulement aux bons et aux doux, mais aussi aux acariâtres. 19 Car c'est une grâce de supporter, par respect pour Dieu, des peines que l'on souffre injustement.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1Peter 2:18-25 &amp; 3:1-7</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Servants, be submissive to your masters with all fear, not only to the good and gentle, but also to the harsh. 19 For this is commendable, if because of conscience toward God one endures grief, suffering wrongfully.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97549" name="Rectangle 13"/>
          <p:cNvSpPr>
            <a:spLocks noGrp="1" noChangeArrowheads="1"/>
          </p:cNvSpPr>
          <p:nvPr>
            <p:ph type="ctrTitle"/>
          </p:nvPr>
        </p:nvSpPr>
        <p:spPr/>
        <p:txBody>
          <a:bodyPr/>
          <a:lstStyle/>
          <a:p>
            <a:r>
              <a:rPr lang="en-US" sz="1000"/>
              <a:t>17c</a:t>
            </a:r>
          </a:p>
        </p:txBody>
      </p:sp>
    </p:spTree>
  </p:cSld>
  <p:clrMapOvr>
    <a:masterClrMapping/>
  </p:clrMapOvr>
</p:sld>
</file>

<file path=ppt/slides/slide9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8562" name="Group 2"/>
          <p:cNvGraphicFramePr>
            <a:graphicFrameLocks noGrp="1"/>
          </p:cNvGraphicFramePr>
          <p:nvPr/>
        </p:nvGraphicFramePr>
        <p:xfrm>
          <a:off x="34925" y="-26988"/>
          <a:ext cx="9074150"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اي مجد هو ان كنتم تلطمون مخطئين فتصبرون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بل ان كنتم تتألمون عاملين الخير فتصبرون فهذا فضل عند الله</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لانكم لهذا دعيتم فان المسيح ايضا تألم لاجلنا تاركا لنا مثالا لكي تتبعوا خطواته.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Quelle gloire y a-t-il, en effet, à supporter les coups si vous avez commis une faute? Mais si, après avoir fait le bien, vous souffrez avec patience, c'est là une grâce aux yeux de Dieu. 21 Or, c'est à cela que vous avez été appelés, car le Christ aussi a souffert pour vous, vous laissant un exemple afin que vous suiviez ses traces: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what credit is it if, when you are beaten for your faults, you take it patiently? But when you do good and suffer, if you take it patiently, this is commendable before God. 21 For to this you were called, because Christ also suffered for us, leaving us an example, that you should follow His steps: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9586" name="Group 2"/>
          <p:cNvGraphicFramePr>
            <a:graphicFrameLocks noGrp="1"/>
          </p:cNvGraphicFramePr>
          <p:nvPr/>
        </p:nvGraphicFramePr>
        <p:xfrm>
          <a:off x="34925" y="115888"/>
          <a:ext cx="9074150"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لم يفعل خطية ولا وجد في فمه مكر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اذ شتم لم يكن يشتم عوضا واذ تألم لم يكن يهدد بل كان يسلم لمن يقضي بعدل.</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Lui qui n'a pas commis de péché et dans la bouche duquel 23 il ne s'est pas trouvé de tromperie; lui qui, insulté, ne rendait pas l'insulte, dans sa souffrance, ne menaçait pas, mais s'en remettait au juste Juge;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Who committed no sin, nor was deceit found in His mouth''; 23 who, when He was reviled, did not revile in return; when He suffered, He did not threaten, but committed Himself to Him who judges righteously;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0610" name="Group 2"/>
          <p:cNvGraphicFramePr>
            <a:graphicFrameLocks noGrp="1"/>
          </p:cNvGraphicFramePr>
          <p:nvPr/>
        </p:nvGraphicFramePr>
        <p:xfrm>
          <a:off x="34925" y="115888"/>
          <a:ext cx="9074150"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حمل هو نفسه خطايانا في جسده على الخشبة لكي نموت عن الخطايا فنحيا للبر.الذي بجلدته شفيتم.لانكم كنتم كخراف ضالة لكنكم رجعتم الآن الى راعي نفوسكم واسقفها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lui qui, dans son propre corps, a porté nos péchés sur le bois, afin que, morts à nos péchés, nous vivions pour la justice; lui dont les meurtrissures vous ont guéris. 25 Car vous étiez égarés comme des brebis, mais maintenant vous vous êtes tournés vers le berger et le gardien de vos âmes.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who Himself bore our sins in His own body on the tree, that we, having died to sins, might live for righteousness-- by whose stripes you were healed. 25 For you were like sheep going astray, but have now returned to the Shepherd and Overseer of your souls.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1634" name="Group 2"/>
          <p:cNvGraphicFramePr>
            <a:graphicFrameLocks noGrp="1"/>
          </p:cNvGraphicFramePr>
          <p:nvPr/>
        </p:nvGraphicFramePr>
        <p:xfrm>
          <a:off x="34925" y="115888"/>
          <a:ext cx="9074150" cy="608742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كذلكنّ ايتها النساء كنّ خاضعات لرجالكنّ حتى وان كان البعض لا يطيعون الكلمة يربحون بسيرة النساء بدون كلمة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ملاحظين سيرتكنّ الطاهرة بخوف.</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Vous, de même, femmes, soyez soumises à vos maris, afin que, même si quelques-uns refusent de croire à la Parole, ils soient gagnés, sans parole, par la conduite de leurs femmes, 2 en considérant votre conduite pure, respectueuse.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Wives, likewise, be submissive to your own husbands, that even if some do not obey the word, they, without a word, may be won by the conduct of their wives, 2 when they observe your chaste conduct accompanied by fear.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2658" name="Group 2"/>
          <p:cNvGraphicFramePr>
            <a:graphicFrameLocks noGrp="1"/>
          </p:cNvGraphicFramePr>
          <p:nvPr/>
        </p:nvGraphicFramePr>
        <p:xfrm>
          <a:off x="34925" y="115888"/>
          <a:ext cx="9074150" cy="608742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تكن زينتكنّ الزينة الخارجية من ضفر الشعر والتحلي بالذهب ولبس الثياب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بل انسان القلب الخفي في العديمة الفساد زينة الروح الوديع الهادئ الذي هو قدام الله كثير الثمن.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Que votre parure ne soit pas extérieure: cheveux tressés, bijoux d'or, toilettes élégantes; 4 mais qu'elle soit la disposition cachée du coeur, parure incorruptible d'un esprit doux et paisible, qui est d'un grand prix devant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Do not let your adornment be merely outward-- arranging the hair, wearing gold, or putting on fine apparel-- 4 rather let it be the hidden person of the heart, with the incorruptible beauty of a gentle and quiet spirit, which is very precious in the sight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3682" name="Group 2"/>
          <p:cNvGraphicFramePr>
            <a:graphicFrameLocks noGrp="1"/>
          </p:cNvGraphicFramePr>
          <p:nvPr/>
        </p:nvGraphicFramePr>
        <p:xfrm>
          <a:off x="34925" y="115888"/>
          <a:ext cx="9074150"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كما كانت سارة تطيع ابراهيم داعية اياه سيدها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التي صرتنّ اولادها صانعات خيرا وغير خائفات خوفا البتة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C'est ainsi qu'autrefois se paraient les saintes femmes qui espéraient en Dieu, étant soumises à leurs maris: 6 telle Sara, qui obéissait à Abraham, l'appelant son seigneur, elle dont vous êtes devenues les filles en faisant le bien, et en ne vous laissant troubler par aucune crainte.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in this manner, in former times, the holy women who trusted in God also adorned themselves, being submissive to their own husbands, 6 as Sarah obeyed Abraham, calling him lord, whose daughters you are if you do good and are not afraid with any terror.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4706" name="Group 2"/>
          <p:cNvGraphicFramePr>
            <a:graphicFrameLocks noGrp="1"/>
          </p:cNvGraphicFramePr>
          <p:nvPr/>
        </p:nvGraphicFramePr>
        <p:xfrm>
          <a:off x="34925" y="115888"/>
          <a:ext cx="9074150" cy="661339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كذلكم ايها الرجال كونوا ساكنين بحسب الفطنة مع الاناء النسائي كالاضعف معطين اياهنّ كرامة كالوارثات ايضا معكم نعمة الحياة لكي لا تعاق صلواتكم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Vous les maris, de même, menez la vie commune en tenant compte de la nature plus délicate de vos femmes; montrez-leur du respect, puisqu'elles doivent hériter avec vous la grâce de la vie, afin que rien n'entrave vos prières.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573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7017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675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50675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50675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50675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9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8802" name="Group 2"/>
          <p:cNvGraphicFramePr>
            <a:graphicFrameLocks noGrp="1"/>
          </p:cNvGraphicFramePr>
          <p:nvPr/>
        </p:nvGraphicFramePr>
        <p:xfrm>
          <a:off x="71438" y="115888"/>
          <a:ext cx="9072562" cy="6583680"/>
        </p:xfrm>
        <a:graphic>
          <a:graphicData uri="http://schemas.openxmlformats.org/drawingml/2006/table">
            <a:tbl>
              <a:tblPr rtl="1"/>
              <a:tblGrid>
                <a:gridCol w="4500562">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20 :17 - 38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ميليتس ارسل الى افسس واستدعى قسوس الكنيسة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فلما جاءوا اليه قال لهم انتم تعلمون من اول يوم دخلت اسيا كيف كنت معكم كل الزمان.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44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De Milet, Paul fit convoquer les anciens de l'Église d'Éphèse.18 Quand ils l'eurent rejoint, il leur déclara: "Vous savez quelle a toujours été ma conduite à votre égard depuis le jour de mon arrivée en Asie.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20:17-38</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From Miletus he sent to Ephesus and called for the elders of the church. 18 And when they had come to him, he said to them: You know, from the first day that I came to Asia, in what manner I always lived among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08813" name="Rectangle 13"/>
          <p:cNvSpPr>
            <a:spLocks noGrp="1" noChangeArrowheads="1"/>
          </p:cNvSpPr>
          <p:nvPr>
            <p:ph type="ctrTitle"/>
          </p:nvPr>
        </p:nvSpPr>
        <p:spPr/>
        <p:txBody>
          <a:bodyPr/>
          <a:lstStyle/>
          <a:p>
            <a:r>
              <a:rPr lang="en-US" sz="1000"/>
              <a:t>17a</a:t>
            </a:r>
          </a:p>
        </p:txBody>
      </p:sp>
    </p:spTree>
  </p:cSld>
  <p:clrMapOvr>
    <a:masterClrMapping/>
  </p:clrMapOvr>
</p:sld>
</file>

<file path=ppt/slides/slide9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9826" name="Group 2"/>
          <p:cNvGraphicFramePr>
            <a:graphicFrameLocks noGrp="1"/>
          </p:cNvGraphicFramePr>
          <p:nvPr/>
        </p:nvGraphicFramePr>
        <p:xfrm>
          <a:off x="34925" y="44450"/>
          <a:ext cx="9145588" cy="601440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اخدم الرب بكل تواضع ودموع كثيرة وبتجارب اصابتني بمكايد اليهود.كيف لم أؤخر شيئا من الفوائد الا واخبرتكم وعلمتكم به جهرا وفي كل بيت.</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servi le Seigneur en toute humilité, dans les larmes et au milieu des épreuves que m'ont valu les complots des Juifs. 20 Je n'ai rien négligé de ce qui pouvait vous être utile; au contraire, j'ai prêché, je vous ai instruits, en public comme en privé;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serving the Lord with all humility, with many tears and trials which happened to me by the plotting of the Jews; 20 how I kept back nothing that was helpful, but proclaimed it to you, and taught you publicly and from house to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0850" name="Group 2"/>
          <p:cNvGraphicFramePr>
            <a:graphicFrameLocks noGrp="1"/>
          </p:cNvGraphicFramePr>
          <p:nvPr/>
        </p:nvGraphicFramePr>
        <p:xfrm>
          <a:off x="34925" y="115888"/>
          <a:ext cx="9145588" cy="591312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شاهدا لليهود واليونانيين بالتوبة الى الله والايمان الذي بربنا يسوع المسيح. والآن ها انا اذهب الى اورشليم مقيدا بالروح لا اعلم ماذا يصادفني هناك.</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mon témoignage appelait et les Juifs et les Grecs à se convertir à Dieu et à croire en notre Seigneur Jésus Christ. 22 Maintenant, prisonnier de l'Esprit, me voici en route pour Jérusalem; je ne sais pas quel y sera mon sort, mais en tout cas,</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testifying to Jews, and also to Greeks, repentance toward God and faith toward our Lord Jesus Christ. 22 And see, now I go bound in the spirit to Jerusalem, not knowing the things that will happen to me there,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1874" name="Group 2"/>
          <p:cNvGraphicFramePr>
            <a:graphicFrameLocks noGrp="1"/>
          </p:cNvGraphicFramePr>
          <p:nvPr/>
        </p:nvGraphicFramePr>
        <p:xfrm>
          <a:off x="34925" y="115888"/>
          <a:ext cx="9074150" cy="53165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ان الروح القدس يشهد في كل مدينة قائلا ان وثقا وشدائد تنتظرني.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l'Esprit Saint me l'atteste de ville en ville, chaînes et détresses m'y attendent.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except that the Holy Spirit testifies in every city, saying that chains and tribulations await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2898" name="Group 2"/>
          <p:cNvGraphicFramePr>
            <a:graphicFrameLocks noGrp="1"/>
          </p:cNvGraphicFramePr>
          <p:nvPr/>
        </p:nvGraphicFramePr>
        <p:xfrm>
          <a:off x="34925" y="44450"/>
          <a:ext cx="9145588" cy="5901754"/>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ولكنني لست احتسب لشيء ولا نفسي ثمينة عندي حتى اتمم بفرح سعيي والخدمة التي اخذتها من الرب يسوع لاشهد ببشارة نعمة الله.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Je n'attache d'ailleurs vraiment aucun prix à ma propre vie; mon but, c'est de mener à bien  ma course et le service que le Seigneur Jésus m'a confié: rendre témoignage à l'Évangile de la grâce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none of these things move me; nor do I count my life dear to myself, so that I may finish my race with joy, and the ministry which I received from the Lord Jesus, to testify to the gospel of the grace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3922" name="Group 2"/>
          <p:cNvGraphicFramePr>
            <a:graphicFrameLocks noGrp="1"/>
          </p:cNvGraphicFramePr>
          <p:nvPr/>
        </p:nvGraphicFramePr>
        <p:xfrm>
          <a:off x="34925" y="44450"/>
          <a:ext cx="9145588" cy="686784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ها انا اعلم انكم لا ترون وجهي ايضا انتم جميعا الذين مررت بينكم كارزا بملكوت الله. لذلك أشهدكم اليوم هذا اني بريء من دم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لاني لم أؤخر ان اخبركم بكل مشورة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Désormais, je le sais bien, voici que vous ne  reverrez plus mon visage, vous tous parmi lesquels j'ai passé en proclamant le Règne.26 Je peux donc l'attester aujourd'hui devant vous: 27 je suis pur du sang de tous. Je n'ai vraiment rien négligé: au contraire, c'est le plan de Dieu tout entier que je vous ai annoncé.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indeed, now I know that you all, among whom I have gone preaching the kingdom of God, will see my face no more. 26 Therefore I testify to you this day that I am innocent of the blood of all men. 27 For I have not shunned to declare to you the whole counsel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4946" name="Group 2"/>
          <p:cNvGraphicFramePr>
            <a:graphicFrameLocks noGrp="1"/>
          </p:cNvGraphicFramePr>
          <p:nvPr/>
        </p:nvGraphicFramePr>
        <p:xfrm>
          <a:off x="34925" y="44450"/>
          <a:ext cx="9145588" cy="686784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احترزوا اذا لانفسكم ولجميع الرعية التي اقامكم الروح القدس فيها اساقفة لترعوا كنيسة الله التي اقتناها بدمه. لاني اعلم هذا انه بعد ذهابي سيدخل بينكم ذئاب خاطفة لا تشفق على الرعية.</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Prenez soin de vous-mêmes et de tout le troupeau dont l'Esprit Saint vous a établis les gardiens, soyez les bergers de l'Eglise de Dieu qu'il s'est acquise par son propre sang.29 Je sais bien qu'après mon départ s'introduiront parmi vous des loups féroces qui n'épargneront pas le troupeau;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Therefore take heed to yourselves and to all the flock, among which the Holy Spirit has made you overseers, to shepherd the church of God which He purchased with His own blood. 29 For I know this, that after my departure savage wolves will come in among you, not sparing the flock.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5970" name="Group 2"/>
          <p:cNvGraphicFramePr>
            <a:graphicFrameLocks noGrp="1"/>
          </p:cNvGraphicFramePr>
          <p:nvPr/>
        </p:nvGraphicFramePr>
        <p:xfrm>
          <a:off x="34925" y="44450"/>
          <a:ext cx="9145588" cy="644112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ومنكم انتم سيقوم رجال يتكلمون بامور ملتوية ليجتذبوا التلاميذ وراءهم. لذلك اسهروا متذكرين اني ثلاث سنين ليلا ونهارا لم افتر عن ان انذر بدموع كل واحد.</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de vos propres rangs surgiront des hommes aux paroles perverses qui entraîneront les disciples à leur suite. 31 Soyez donc vigilants, vous rappelant que, nuit et jour pendant trois ans, je n'ai pas cessé, dans les larmes, de reprendre chacun d'entre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Also from among yourselves men will rise up, speaking perverse things, to draw away the disciples after themselves. 31 Therefore watch, and remember that for three years I did not cease to warn everyone night and day with tears.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7006" name="Group 14"/>
          <p:cNvGraphicFramePr>
            <a:graphicFrameLocks noGrp="1"/>
          </p:cNvGraphicFramePr>
          <p:nvPr/>
        </p:nvGraphicFramePr>
        <p:xfrm>
          <a:off x="34925" y="44450"/>
          <a:ext cx="9145588" cy="590550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استودعكم يا اخوتي للّه ولكلمة نعمته القادرة ان تبنيكم وتعطيكم ميراثا مع جميع المقدسين.  فضة او ذهب او لباس احد لم اشته.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maintenant, je vous remets à Dieu et à sa parole de grâce, qui a la puissance de bâtir l'édifice et d'assurer l'héritage à tous les sanctifiés. 33 Je n'ai convoité l'argent, l'or ou le vêtement de personne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 now, brethren, I commend you to God and to the word of His grace, which is able to build you up and give you an inheritance among all those who are sanctified. 33 I have coveted no one's silver or gold or apparel.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8030" name="Group 14"/>
          <p:cNvGraphicFramePr>
            <a:graphicFrameLocks noGrp="1"/>
          </p:cNvGraphicFramePr>
          <p:nvPr/>
        </p:nvGraphicFramePr>
        <p:xfrm>
          <a:off x="34925" y="44450"/>
          <a:ext cx="9145588" cy="561816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تعلمون ان حاجاتي وحاجات الذين معي خدمتها هاتان اليدان. في كل شيء اريتكم انه هكذا ينبغي انكم تتعبون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Les mains que voici, vous le savez vous-mêmes, ont pourvu à mes besoins et à ceux de mes compagnons. 35 Je vous l'ai toujours montré, c'est en peinant de la sorte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Yes, you yourselves know that these hands have provided for my necessities, and for those who were with me. 35 I have shown you in every 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9042" name="Group 2"/>
          <p:cNvGraphicFramePr>
            <a:graphicFrameLocks noGrp="1"/>
          </p:cNvGraphicFramePr>
          <p:nvPr/>
        </p:nvGraphicFramePr>
        <p:xfrm>
          <a:off x="34925" y="44450"/>
          <a:ext cx="9145588" cy="583406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وتعضدون الضعفاء متذكرين كلمات الرب يسوع انه قال مغبوط هو العطاء اكثر من الاخذ.</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qu'il faut venir en aide aux faibles et se souvenir de ces mots que le Seigneur Jésus lui-même a prononcés: Il y a plus de bonheur à donner qu'à recevoir."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by laboring like this, that you must support the weak. And remember the words of the Lord Jesus, that He said, "It is more blessed to give than to receive.'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0066" name="Group 2"/>
          <p:cNvGraphicFramePr>
            <a:graphicFrameLocks noGrp="1"/>
          </p:cNvGraphicFramePr>
          <p:nvPr/>
        </p:nvGraphicFramePr>
        <p:xfrm>
          <a:off x="34925" y="44450"/>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قال هذا جثا على ركبتيه مع جميعهم وصلّى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وكان بكاء عظيم من الجميع ووقعوا على عنق بولس يقبلونه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متوجعين ولا سيما من الكلمة التي قالها انهم لن يروا وجهه ايضا.ثم شيعوه الى السفينة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Après ces paroles, il se mit à genoux avec eux tous et pria. Tout le monde alors éclata en sanglots et 37 se jetait au cou de Paul pour l'embrasser -38 leur tristesse venait surtout de la phrase où il avait dit qu'ils ne devaient plus revoir son visage -, puis on l'accompagna jusqu'au bateau.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And when he had said these things, he knelt down and prayed with them all. 37 Then they all wept freely, and fell on Paul's neck and kissed him, 38 sorrowing most of all for the words which he spoke, that they would see his face no more. And they accompanied him to the ship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109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9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2114"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313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9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4162" name="Group 2"/>
          <p:cNvGraphicFramePr>
            <a:graphicFrameLocks noGrp="1"/>
          </p:cNvGraphicFramePr>
          <p:nvPr/>
        </p:nvGraphicFramePr>
        <p:xfrm>
          <a:off x="34925" y="-26988"/>
          <a:ext cx="9145588" cy="6790944"/>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مزمور(</a:t>
                      </a:r>
                      <a:r>
                        <a:rPr kumimoji="0" lang="ar-EG" sz="2800" b="0" i="0" u="sng" strike="noStrike" cap="none" normalizeH="0" baseline="0">
                          <a:ln>
                            <a:noFill/>
                          </a:ln>
                          <a:solidFill>
                            <a:srgbClr val="FF9900"/>
                          </a:solidFill>
                          <a:effectLst/>
                          <a:latin typeface="Arial" charset="0"/>
                          <a:cs typeface="Arial" charset="0"/>
                        </a:rPr>
                        <a:t>107 : 32, 41, 42)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وليرفعوه في مجمع الشعب وليسبحوه في مجلس المشايخ</a:t>
                      </a:r>
                      <a:r>
                        <a:rPr kumimoji="0" lang="en-CA"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ويعلي</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المسكين من الذل ويجعل القبائل مثل قطعان الغنم.يرى ذلك المستقيمون فيفرحون وكل اثم يسد فاه.	هللويا.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2800" b="0" i="0" u="sng" strike="noStrike" cap="none" normalizeH="0" baseline="0">
                          <a:ln>
                            <a:noFill/>
                          </a:ln>
                          <a:solidFill>
                            <a:srgbClr val="FF9933"/>
                          </a:solidFill>
                          <a:effectLst/>
                          <a:latin typeface="Arial" charset="0"/>
                          <a:cs typeface="Times New Roman" pitchFamily="18" charset="0"/>
                        </a:rPr>
                        <a:t>107 : 32, 41, 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Qu'ils l'exaltent dans l'assemblée du peuple, et le louent à la séance des anciens. 41 Rend les familles aussi nombreuses que des troupeaux. 42 A cette vue, les hommes droits se réjouissent,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107 : 32, 41, 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32 Let them exalt him also in the congregation of the people, and praise him in the assembly of the elders.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41 Yet setteth he the poor on high from affliction, and maketh him families like a flock. 42 The righteous shall see it, and rejoice: </a:t>
                      </a: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24173" name="Rectangle 13"/>
          <p:cNvSpPr>
            <a:spLocks noGrp="1" noChangeArrowheads="1"/>
          </p:cNvSpPr>
          <p:nvPr>
            <p:ph type="ctrTitle"/>
          </p:nvPr>
        </p:nvSpPr>
        <p:spPr/>
        <p:txBody>
          <a:bodyPr/>
          <a:lstStyle/>
          <a:p>
            <a:r>
              <a:rPr lang="en-US" sz="1000" dirty="0"/>
              <a:t>17pg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5186" name="Group 2"/>
          <p:cNvGraphicFramePr>
            <a:graphicFrameLocks noGrp="1"/>
          </p:cNvGraphicFramePr>
          <p:nvPr/>
        </p:nvGraphicFramePr>
        <p:xfrm>
          <a:off x="34925" y="44450"/>
          <a:ext cx="9145588" cy="6428232"/>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يوحنا ( 10 : 1 – 16 )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الذي لا يدخل من الباب الى حظيرة الخراف بل يطلع من موضع آخر فذاك سارق ولص.واما الذي يدخل من الباب فهو راعي الخراف.</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10:1-16</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vérité, en vérité, je vous le dis, celui qui n'entre pas par la porte dans l'enclos des brebis mais qui escalade par un autre côté, celui-là est un voleur et un brigand. Mais celui qui entre par la porte est le berger des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3200" b="0" i="0" u="sng" strike="noStrike" cap="none" normalizeH="0" baseline="0">
                          <a:ln>
                            <a:noFill/>
                          </a:ln>
                          <a:solidFill>
                            <a:srgbClr val="FF9933"/>
                          </a:solidFill>
                          <a:effectLst/>
                          <a:latin typeface="Arial" charset="0"/>
                          <a:cs typeface="Arial" charset="0"/>
                        </a:rPr>
                        <a:t>John 10 :1-16</a:t>
                      </a: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 Verily, verily, I say unto you, He that entereth not by the door into the sheepfold, but climbeth up some other way, the same is a thief and a robber.2  But he that entereth in by the door is the shepherd of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25197" name="Rectangle 13"/>
          <p:cNvSpPr>
            <a:spLocks noGrp="1" noChangeArrowheads="1"/>
          </p:cNvSpPr>
          <p:nvPr>
            <p:ph type="ctrTitle"/>
          </p:nvPr>
        </p:nvSpPr>
        <p:spPr/>
        <p:txBody>
          <a:bodyPr/>
          <a:lstStyle/>
          <a:p>
            <a:r>
              <a:rPr lang="en-US" sz="1000" dirty="0"/>
              <a:t>17g</a:t>
            </a:r>
          </a:p>
        </p:txBody>
      </p:sp>
    </p:spTree>
  </p:cSld>
  <p:clrMapOvr>
    <a:masterClrMapping/>
  </p:clrMapOvr>
</p:sld>
</file>

<file path=ppt/slides/slide9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6210" name="Group 2"/>
          <p:cNvGraphicFramePr>
            <a:graphicFrameLocks noGrp="1"/>
          </p:cNvGraphicFramePr>
          <p:nvPr/>
        </p:nvGraphicFramePr>
        <p:xfrm>
          <a:off x="34925" y="-26988"/>
          <a:ext cx="9145588" cy="6422327"/>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يفتح البواب والخراف تسمع صوته فيدعو خرافه الخاصة باسماء ويخرجها.ومتى اخرج خرافه الخاصة يذهب امامها والخراف تتبعه لانها تعرف صوته.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Celui qui garde la porte lui ouvre, et les brebis écoutent sa voix; les brebis qui lui appartiennent, il les appelle, chacune par son nom, et il les emmène dehors. 4 Lorsqu'il les a toutes fait sortir, il marche à leur tête et elles le suivent parce qu'elles connaissent sa voix.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 To him the porter openeth; and the sheep hear his voice: and he calleth his own sheep by name, and leadeth them out. 4 And when he putteth forth his own sheep, he goeth before them, and the sheep follow him: for they know his voice.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7234" name="Group 2"/>
          <p:cNvGraphicFramePr>
            <a:graphicFrameLocks noGrp="1"/>
          </p:cNvGraphicFramePr>
          <p:nvPr/>
        </p:nvGraphicFramePr>
        <p:xfrm>
          <a:off x="34925" y="-26988"/>
          <a:ext cx="9145588" cy="6796405"/>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الغريب فلا تتبعه بل تهرب منه لانها لا تعرف صوت الغرباء. هذا المثل قاله لهم يسوع.واما هم فلم يفهموا ما هو الذي كان يكلمهم به  فقال لهم يسوع ايضا الحق الحق اقول لكم اني انا باب الخراف.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Jamais elles ne suivront un étranger; bien plus, elles le fuiront parce qu'elles ne connaissent pas la voix des étrangers. 6 Jésus leur dit cette parabole, mais ils ne comprirent pas la portée de ce qu'il disait. 7 Jésus reprit: "En vérité, en vérité, je vous le dis, je suis la porte des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5 And a stranger will they not follow, but will flee from him: for they know not the voice of strangers. 6 This parable spake Jesus unto them: but they understood not what things they were which he spake unto them. 7 Then said Jesus unto them again, Verily, verily, I say unto you, I am the door of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8258" name="Group 2"/>
          <p:cNvGraphicFramePr>
            <a:graphicFrameLocks noGrp="1"/>
          </p:cNvGraphicFramePr>
          <p:nvPr/>
        </p:nvGraphicFramePr>
        <p:xfrm>
          <a:off x="34925" y="-26988"/>
          <a:ext cx="9145588" cy="6838951"/>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الذين أتوا قبلي هم سراق ولصوص.ولكن الخراف لم تسمع لهم.  انا هو الباب.ان دخل بي احد فيخلص ويدخل ويخرج ويجد مرعى.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8 </a:t>
                      </a:r>
                      <a:r>
                        <a:rPr kumimoji="0" lang="fr-FR" sz="2800" b="0" i="0" u="none" strike="noStrike" cap="none" normalizeH="0" baseline="0">
                          <a:ln>
                            <a:noFill/>
                          </a:ln>
                          <a:solidFill>
                            <a:schemeClr val="bg1"/>
                          </a:solidFill>
                          <a:effectLst/>
                          <a:latin typeface="Arial" charset="0"/>
                          <a:cs typeface="Arial" charset="0"/>
                        </a:rPr>
                        <a:t>Tous ceux qui sont venus avant moi sont des voleurs et des brigands, mais les brebis ne les ont pas écoutés. 9 Je suis la porte: si quelqu'un entre par moi, il sera sauvé, il ira et viendra et trouvera de quoi se nourrir.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8 All that ever came before me are thieves and robbers: but the sheep did not hear them. 9 I am the door: by me if any man enter in, he shall be saved, and shall go in and out, and find pasture.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9282" name="Group 2"/>
          <p:cNvGraphicFramePr>
            <a:graphicFrameLocks noGrp="1"/>
          </p:cNvGraphicFramePr>
          <p:nvPr/>
        </p:nvGraphicFramePr>
        <p:xfrm>
          <a:off x="34925" y="44450"/>
          <a:ext cx="9145588" cy="676751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السارق لا يأتي الا ليسرق ويذبح ويهلك.واما انا فقد أتيت لتكون لهم حياة وليكون لهم افضل.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voleur ne se présente que pour voler, pour tuer et pour perdre; moi, je suis venu pour que les hommes aient la vie et qu'ils l'aient en abondance.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10 The thief cometh not, but for to steal, and to kill, and to destroy: I am come that they might have life, and that they might have it more abundantly.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0306" name="Group 2"/>
          <p:cNvGraphicFramePr>
            <a:graphicFrameLocks noGrp="1"/>
          </p:cNvGraphicFramePr>
          <p:nvPr/>
        </p:nvGraphicFramePr>
        <p:xfrm>
          <a:off x="34925" y="-26988"/>
          <a:ext cx="9145588" cy="669448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انا هو الراعي الصالح.والراعي الصالح يبذل نفسه عن الخراف.واما الذي هو اجير وليس راعيا الذي ليست الخراف له فيرى الذئب مقبلا ويترك الخراف ويهرب.فيخطف الذئب الخراف ويبددها.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Je suis le bon berger: le bon berger se dessaisit de sa vie pour ses brebis. 12 Le mercenaire, qui n'est pas vraiment un berger et à qui les brebis n'appartiennent pas, voit-il venir le loup, il abandonne les brebis et prend la fuite; et le loup s'en empare et les disperse.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11 I am the good shepherd: the good shepherd giveth his life for the sheep.12 But he that is an hireling, and not the shepherd, whose own the sheep are not, seeth the wolf coming, and leaveth the sheep, and fleeth: and the wolf catcheth them, and scattereth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1330" name="Group 2"/>
          <p:cNvGraphicFramePr>
            <a:graphicFrameLocks noGrp="1"/>
          </p:cNvGraphicFramePr>
          <p:nvPr/>
        </p:nvGraphicFramePr>
        <p:xfrm>
          <a:off x="34925" y="-26988"/>
          <a:ext cx="9145588" cy="655161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والاجير يهرب لانه اجير ولا يبالي بالخراف. اما انا فاني الراعي الصالح واعرف خاصتي وخاصتي تعرفني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C'est qu'il est mercenaire et que peu lui importent les brebis. Je suis le bon berger, 14 je connais mes brebis et mes brebis me connaissent, comme mon Père me connaît et que je connais mon Père; et je me dessaisis de ma vie pour mes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13 The hireling fleeth, because he is an hireling, and careth not for the sheep. 14 I am the good shepherd, and know my sheep, and am known of mine. 15 As the Father knoweth me, even so know I the Father: and I lay down my life for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2354" name="Group 2"/>
          <p:cNvGraphicFramePr>
            <a:graphicFrameLocks noGrp="1"/>
          </p:cNvGraphicFramePr>
          <p:nvPr/>
        </p:nvGraphicFramePr>
        <p:xfrm>
          <a:off x="34925" y="44450"/>
          <a:ext cx="9145588" cy="5804218"/>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ان الآب يعرفني وانا اعرف الآب.وانا اضع نفسي عن الخراف.  ولي خراف أخر ليست من هذه الحظيرة ينبغي ان آتي بتلك ايضا فتسمع صوتي وتكون رعية واحدة وراع واحد.</a:t>
                      </a:r>
                      <a:r>
                        <a:rPr kumimoji="0" lang="en-CA"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J'ai d'autres brebis qui ne sont pas de cet enclos et celles-là aussi, il faut que je les mène; elles écouteront ma voix et il y aura un seul troupeau et un seul berger.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16 And other sheep I have, which are not of this fold: them also I must bring, and they shall hear my voice; and there shall be one fold, and one shepherd.</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994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20962" name="Group 2"/>
          <p:cNvGraphicFramePr>
            <a:graphicFrameLocks noGrp="1"/>
          </p:cNvGraphicFramePr>
          <p:nvPr/>
        </p:nvGraphicFramePr>
        <p:xfrm>
          <a:off x="539750" y="188913"/>
          <a:ext cx="8137525" cy="64312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324100">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Eighteenth day of The Month of Babah</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 ( Twenty nine of Hatour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الثامن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بابه</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التاسع والعشرون من هاتور )</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Huitième jour du mois de </a:t>
                      </a:r>
                      <a:r>
                        <a:rPr kumimoji="0" lang="en-US" sz="4000" b="0" i="0" u="none" strike="noStrike" cap="none" normalizeH="0" baseline="0">
                          <a:ln>
                            <a:noFill/>
                          </a:ln>
                          <a:solidFill>
                            <a:srgbClr val="FF9900"/>
                          </a:solidFill>
                          <a:effectLst/>
                          <a:latin typeface="Arial" charset="0"/>
                          <a:cs typeface="Arial" charset="0"/>
                        </a:rPr>
                        <a:t>Babah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Vingt neuvième de Hatour )</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9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198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32198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9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4402" name="Group 2"/>
          <p:cNvGraphicFramePr>
            <a:graphicFrameLocks noGrp="1"/>
          </p:cNvGraphicFramePr>
          <p:nvPr/>
        </p:nvGraphicFramePr>
        <p:xfrm>
          <a:off x="69850" y="0"/>
          <a:ext cx="9074150" cy="6027168"/>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ar-SA" sz="3600" b="0" i="0" u="sng" strike="noStrike" cap="none" normalizeH="0" baseline="0">
                          <a:ln>
                            <a:noFill/>
                          </a:ln>
                          <a:solidFill>
                            <a:srgbClr val="FF9933"/>
                          </a:solidFill>
                          <a:effectLst/>
                          <a:latin typeface="Arial" charset="0"/>
                          <a:cs typeface="Arial" charset="0"/>
                        </a:rPr>
                        <a:t>(</a:t>
                      </a:r>
                      <a:r>
                        <a:rPr kumimoji="0" lang="en-US" sz="3600" b="0" i="0" u="sng" strike="noStrike" cap="none" normalizeH="0" baseline="0">
                          <a:ln>
                            <a:noFill/>
                          </a:ln>
                          <a:solidFill>
                            <a:srgbClr val="FF9933"/>
                          </a:solidFill>
                          <a:effectLst/>
                          <a:latin typeface="Arial" charset="0"/>
                          <a:cs typeface="Times New Roman" pitchFamily="18" charset="0"/>
                        </a:rPr>
                        <a:t>89:36, 29</a:t>
                      </a:r>
                      <a:r>
                        <a:rPr kumimoji="0" lang="ar-EG" sz="3600" b="0" i="0" u="sng" strike="noStrike" cap="none" normalizeH="0" baseline="0">
                          <a:ln>
                            <a:noFill/>
                          </a:ln>
                          <a:solidFill>
                            <a:srgbClr val="FF9933"/>
                          </a:solidFill>
                          <a:effectLst/>
                          <a:latin typeface="Arial" charset="0"/>
                          <a:cs typeface="Arial" charset="0"/>
                        </a:rPr>
                        <a:t>)</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نسله الى الدهر يكون وكرسيه كالشمس امامي.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واجعل الى الابد نسله وكرسيه مثل ايام السموات</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89:36, 29</a:t>
                      </a:r>
                      <a:endParaRPr kumimoji="0" lang="fr-CA" sz="2800" b="0" i="0" u="sng"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t>
                      </a:r>
                      <a:r>
                        <a:rPr kumimoji="0" lang="fr-FR" sz="2800" b="0" i="0" u="none" strike="noStrike" cap="none" normalizeH="0" baseline="0">
                          <a:ln>
                            <a:noFill/>
                          </a:ln>
                          <a:solidFill>
                            <a:schemeClr val="bg1"/>
                          </a:solidFill>
                          <a:effectLst/>
                          <a:latin typeface="Arial" charset="0"/>
                          <a:cs typeface="Arial" charset="0"/>
                        </a:rPr>
                        <a:t>Sa dynastie durera toujours; et son trône sera devant moi, comme le soleil.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J'établirai sa dynastie à jamais, et son trône pour la durée des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89:36,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His seed shall endure forever, And his throne as the sun before 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His seed also I will make to endure forever, And his throne as the days of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34413" name="Rectangle 13"/>
          <p:cNvSpPr>
            <a:spLocks noGrp="1" noChangeArrowheads="1"/>
          </p:cNvSpPr>
          <p:nvPr>
            <p:ph type="ctrTitle"/>
          </p:nvPr>
        </p:nvSpPr>
        <p:spPr/>
        <p:txBody>
          <a:bodyPr/>
          <a:lstStyle/>
          <a:p>
            <a:r>
              <a:rPr lang="en-US" sz="1000" dirty="0"/>
              <a:t>18pv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5426" name="Group 2"/>
          <p:cNvGraphicFramePr>
            <a:graphicFrameLocks noGrp="1"/>
          </p:cNvGraphicFramePr>
          <p:nvPr/>
        </p:nvGraphicFramePr>
        <p:xfrm>
          <a:off x="69850" y="44450"/>
          <a:ext cx="8966200" cy="6755640"/>
        </p:xfrm>
        <a:graphic>
          <a:graphicData uri="http://schemas.openxmlformats.org/drawingml/2006/table">
            <a:tbl>
              <a:tblPr rtl="1"/>
              <a:tblGrid>
                <a:gridCol w="431958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468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( 9 : 18 – 27 )</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يصلّي على انفراد كان التلاميذ معه.فسألهم قائلا من تقول الجموع اني انا. فاجابوا وقالوا يوحنا المعمدان.وآخرون ايليا.وآخرون ان نبيا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a:ln>
                            <a:noFill/>
                          </a:ln>
                          <a:solidFill>
                            <a:srgbClr val="FF9933"/>
                          </a:solidFill>
                          <a:effectLst/>
                          <a:latin typeface="Arial" charset="0"/>
                          <a:cs typeface="Arial" charset="0"/>
                        </a:rPr>
                        <a:t>Luc 9 : 18 - 27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Or, comme il était en prière à l'écart, les disciples étaient avec lui, et il les interrogea: "Qui suis-je au dire des foules?" 19 Ils répondirent: "Jean le Baptiste; pour d'autres, Elie; pour d'autres,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a:ln>
                            <a:noFill/>
                          </a:ln>
                          <a:solidFill>
                            <a:srgbClr val="FF9933"/>
                          </a:solidFill>
                          <a:effectLst/>
                          <a:latin typeface="Arial" charset="0"/>
                          <a:cs typeface="Arial" charset="0"/>
                        </a:rPr>
                        <a:t>Luke 9:18-27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it happened, as He was alone praying, that His disciples joined Him, and He asked them, saying, Who do the crowds say that I am? 19 So they answered and said, John the Baptist, but some say Elijah; and others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35437" name="Rectangle 13"/>
          <p:cNvSpPr>
            <a:spLocks noGrp="1" noChangeArrowheads="1"/>
          </p:cNvSpPr>
          <p:nvPr>
            <p:ph type="ctrTitle"/>
          </p:nvPr>
        </p:nvSpPr>
        <p:spPr/>
        <p:txBody>
          <a:bodyPr/>
          <a:lstStyle/>
          <a:p>
            <a:r>
              <a:rPr lang="en-US" sz="1000" dirty="0"/>
              <a:t>18v</a:t>
            </a:r>
          </a:p>
        </p:txBody>
      </p:sp>
    </p:spTree>
  </p:cSld>
  <p:clrMapOvr>
    <a:masterClrMapping/>
  </p:clrMapOvr>
</p:sld>
</file>

<file path=ppt/slides/slide9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6450" name="Group 2"/>
          <p:cNvGraphicFramePr>
            <a:graphicFrameLocks noGrp="1"/>
          </p:cNvGraphicFramePr>
          <p:nvPr/>
        </p:nvGraphicFramePr>
        <p:xfrm>
          <a:off x="69850" y="44450"/>
          <a:ext cx="9074150" cy="6049963"/>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القدماء قام. فقال لهم وانتم من تقولون اني انا.فاجاب بطرس وقال مسيح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فانتهرهم واوصى ان لا يقولوا ذلك لاحد</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tu es un prophète d'autrefois qui est ressuscité. 20 Il leur dit: "Et vous, qui dites-vous que je suis?" Pierre, prenant la parole, répondit: "Le Christ de Dieu. 21 Et lui, avec sévérité, leur ordonna de ne le dire à personne,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say that one of the old prophets has risen again.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He said to them, But who do you say that I am? Peter answered and said, The Christ of God. 21 And He strictly warned and commanded them to tell this to no 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7474" name="Group 2"/>
          <p:cNvGraphicFramePr>
            <a:graphicFrameLocks noGrp="1"/>
          </p:cNvGraphicFramePr>
          <p:nvPr/>
        </p:nvGraphicFramePr>
        <p:xfrm>
          <a:off x="107950" y="44450"/>
          <a:ext cx="9072563" cy="6457189"/>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قائلا انه ينبغي ان ابن الانسان يتألم كثيرا ويرفض من الشيوخ ورؤساء الكهنة والكتبة ويقتل وفي اليوم الثالث يقوم  وقال للجميع ان اراد احد ان يأتي ورائي فلينكر نفسه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en expliquant: "Il faut que le Fils de l'homme souffre beaucoup, qu'il soit rejeté par les anciens, les grands prêtres et les scribes, qu'il soit mis à mort et que, le troisième jour, il ressuscite. 23 Puis il dit à tous: "Si quelqu'un veut venir à ma suite, qu'il se renie lui-même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saying, The Son of Man must suffer many things, and be rejected by the elders and chief priests and scribes,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be killed, and be raised the third day. 23 Then He said to them all, If anyone desires to come after Me, let him deny himself,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8498" name="Group 2"/>
          <p:cNvGraphicFramePr>
            <a:graphicFrameLocks noGrp="1"/>
          </p:cNvGraphicFramePr>
          <p:nvPr/>
        </p:nvGraphicFramePr>
        <p:xfrm>
          <a:off x="107950" y="44450"/>
          <a:ext cx="9072563"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ويحمل صليبه كل يوم ويتبعني. فان من اراد ان يخلّص نفسه يهلكها.ومن يهلك نفسه من اجلي فهذا يخلّصها. لانه ماذا ينتفع الانسان لو ربح العالم كله واهلك نفسه او خسرها.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prenne sa croix chaque jour, et qu'il me suive. 24 En effet, qui veut sauver sa vie, la perdra; mais qui perd sa vie à cause de moi, la sauvera. 25 Et quel avantage l'homme a-t-il à gagner le monde entier, s'il se perd ou se ruine lui-même? 26 Car si quelqu'un a honte de moi et de mes paroles,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take up his cross daily, and follow Me. 24 For whoever desires to save his life will lose it, but whoever loses his life for My sake will save it. 25 For what profit is it to a man if he gains the whole world, and is himself destroyed or lost? 26 For whoever is ashamed of Me and My words,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9522" name="Group 2"/>
          <p:cNvGraphicFramePr>
            <a:graphicFrameLocks noGrp="1"/>
          </p:cNvGraphicFramePr>
          <p:nvPr/>
        </p:nvGraphicFramePr>
        <p:xfrm>
          <a:off x="107950" y="115888"/>
          <a:ext cx="9072563" cy="6030342"/>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من استحى بي وبكلامي فبهذا يستحي ابن الانسان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متى جاء بمجده ومجد الآب والملائكة القديسين. حقا اقول لكم ان من القيام ههنا قوما لا يذوقون الموت حتى يروا ملكوت الله</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 Fils de l'homme aura honte de lui quand il viendra dans sa gloire, et dans celle du Père et des saints anges. 27 Vraiment, je vous le déclare, parmi ceux qui sont ici, certains ne mourront pas avant de voir le Règne de Dieu. </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of him the Son of Man will be ashamed when He comes in His own glory, and in His Father's, and of the holy angels 27 But I tell you truly, there are some standing here who shall not taste death till they see the kingdom of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054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54054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9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1570" name="Group 2"/>
          <p:cNvGraphicFramePr>
            <a:graphicFrameLocks noGrp="1"/>
          </p:cNvGraphicFramePr>
          <p:nvPr/>
        </p:nvGraphicFramePr>
        <p:xfrm>
          <a:off x="69850" y="0"/>
          <a:ext cx="9074150" cy="6868416"/>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مز</a:t>
                      </a:r>
                      <a:r>
                        <a:rPr kumimoji="0" lang="ar-EG" sz="3200" b="0" i="0" u="sng" strike="noStrike" cap="none" normalizeH="0" baseline="0">
                          <a:ln>
                            <a:noFill/>
                          </a:ln>
                          <a:solidFill>
                            <a:srgbClr val="FF9933"/>
                          </a:solidFill>
                          <a:effectLst/>
                          <a:latin typeface="Arial" charset="0"/>
                          <a:cs typeface="Arial" charset="0"/>
                        </a:rPr>
                        <a:t>مور</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باكر</a:t>
                      </a:r>
                      <a:r>
                        <a:rPr kumimoji="0" lang="ar-SA" sz="3200" b="0" i="0" u="sng" strike="noStrike" cap="none" normalizeH="0" baseline="0">
                          <a:ln>
                            <a:noFill/>
                          </a:ln>
                          <a:solidFill>
                            <a:srgbClr val="FF9933"/>
                          </a:solidFill>
                          <a:effectLst/>
                          <a:latin typeface="Arial" charset="0"/>
                          <a:cs typeface="Arial" charset="0"/>
                        </a:rPr>
                        <a:t>(</a:t>
                      </a:r>
                      <a:r>
                        <a:rPr kumimoji="0" lang="en-US" sz="3200" b="0" i="0" u="sng" strike="noStrike" cap="none" normalizeH="0" baseline="0">
                          <a:ln>
                            <a:noFill/>
                          </a:ln>
                          <a:solidFill>
                            <a:srgbClr val="FF9933"/>
                          </a:solidFill>
                          <a:effectLst/>
                          <a:latin typeface="Arial" charset="0"/>
                          <a:cs typeface="Arial" charset="0"/>
                        </a:rPr>
                        <a:t>107:32, 41-42</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وليرفعوه في مجمع الشعب وليسبحوه في مجلس المشايخ</a:t>
                      </a:r>
                      <a:r>
                        <a:rPr kumimoji="0" lang="en-US"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ويعلي المسكين من الذل ويجعل القبائل مثل قطعان الغنم.  يرى ذلك المستقيمون فيفرحون وكل اثم يسد فاه.</a:t>
                      </a:r>
                      <a:r>
                        <a:rPr kumimoji="0" lang="en-US" sz="3600" b="0" i="0" u="none" strike="noStrike" cap="none" normalizeH="0" baseline="0">
                          <a:ln>
                            <a:noFill/>
                          </a:ln>
                          <a:solidFill>
                            <a:schemeClr val="bg1"/>
                          </a:solidFill>
                          <a:effectLst/>
                          <a:latin typeface="Arial" charset="0"/>
                          <a:cs typeface="Arial" charset="0"/>
                        </a:rPr>
                        <a:t>   </a:t>
                      </a:r>
                      <a:r>
                        <a:rPr kumimoji="0" lang="en-CA" sz="36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chemeClr val="bg1"/>
                          </a:solidFill>
                          <a:effectLst/>
                          <a:latin typeface="Arial" charset="0"/>
                          <a:cs typeface="Arial" charset="0"/>
                        </a:rPr>
                        <a:t> هللويا</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Psaumes </a:t>
                      </a:r>
                      <a:r>
                        <a:rPr kumimoji="0" lang="en-US" sz="2800" b="0" i="0" u="sng" strike="noStrike" cap="none" normalizeH="0" baseline="0">
                          <a:ln>
                            <a:noFill/>
                          </a:ln>
                          <a:solidFill>
                            <a:srgbClr val="FF9933"/>
                          </a:solidFill>
                          <a:effectLst/>
                          <a:latin typeface="Arial" charset="0"/>
                          <a:cs typeface="Times New Roman" pitchFamily="18" charset="0"/>
                        </a:rPr>
                        <a:t>107:32, 41-42</a:t>
                      </a:r>
                      <a:r>
                        <a:rPr kumimoji="0" lang="fr-FR" sz="2800" b="0" i="0" u="sng" strike="noStrike" cap="none" normalizeH="0" baseline="0">
                          <a:ln>
                            <a:noFill/>
                          </a:ln>
                          <a:solidFill>
                            <a:srgbClr val="FF9933"/>
                          </a:solidFill>
                          <a:effectLst/>
                          <a:latin typeface="Arial" charset="0"/>
                          <a:cs typeface="Times New Roman" pitchFamily="18" charset="0"/>
                        </a:rPr>
                        <a:t> 32</a:t>
                      </a:r>
                      <a:r>
                        <a:rPr kumimoji="0" lang="fr-FR" sz="2800" b="0" i="0" u="none" strike="noStrike" cap="none" normalizeH="0" baseline="0">
                          <a:ln>
                            <a:noFill/>
                          </a:ln>
                          <a:solidFill>
                            <a:schemeClr val="bg1"/>
                          </a:solidFill>
                          <a:effectLst/>
                          <a:latin typeface="Arial" charset="0"/>
                          <a:cs typeface="Arial" charset="0"/>
                        </a:rPr>
                        <a:t> 32 Qu'ils l'exaltent dans l'assemblée du peuple et le louent à la séance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des anciens.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41 Il rend les familles</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aussi nombreuses que des troupeaux.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A cette vue, les hommes droits se réjouissent, Alléluia.</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107:32, 41-42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Let them exalt Him also in the assembly of the people, And praise Him in the company of the elders. 41 And makes their families like a flock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The righteous see it and rejoice.  Alleluia</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41581" name="Rectangle 13"/>
          <p:cNvSpPr>
            <a:spLocks noGrp="1" noChangeArrowheads="1"/>
          </p:cNvSpPr>
          <p:nvPr>
            <p:ph type="ctrTitle"/>
          </p:nvPr>
        </p:nvSpPr>
        <p:spPr/>
        <p:txBody>
          <a:bodyPr/>
          <a:lstStyle/>
          <a:p>
            <a:r>
              <a:rPr lang="en-US" sz="1000" dirty="0"/>
              <a:t>18pm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2594" name="Group 2"/>
          <p:cNvGraphicFramePr>
            <a:graphicFrameLocks noGrp="1"/>
          </p:cNvGraphicFramePr>
          <p:nvPr/>
        </p:nvGraphicFramePr>
        <p:xfrm>
          <a:off x="69850" y="0"/>
          <a:ext cx="9074150" cy="6165851"/>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مرقس ( 8 : 22 – 29 )</a:t>
                      </a:r>
                      <a:endParaRPr kumimoji="0" lang="ar-SA"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وجاء الى بيت صيدا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فقدموا اليه اعمى وطلبوا اليه ان يلمسه. فاخذ بيد الاعمى واخرجه الى خارج القرية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Marc 8 : 22 - 29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22  </a:t>
                      </a:r>
                      <a:r>
                        <a:rPr kumimoji="0" lang="fr-FR" sz="2800" b="0" i="0" u="none" strike="noStrike" cap="none" normalizeH="0" baseline="0">
                          <a:ln>
                            <a:noFill/>
                          </a:ln>
                          <a:solidFill>
                            <a:schemeClr val="bg1"/>
                          </a:solidFill>
                          <a:effectLst/>
                          <a:latin typeface="Arial" charset="0"/>
                          <a:cs typeface="Arial" charset="0"/>
                        </a:rPr>
                        <a:t>Ils arrivent à Bethsaïda; on lui amène un aveugle et on le supplie de le toucher. 23 Prenant l'aveugle par la main, il le conduisit hors du village.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8:22-29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He came to Bethsaida; and they brought a blind man to Him, and begged Him to touch him. 23 So He took the blind man by the hand and led him out of the town.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42605" name="Rectangle 13"/>
          <p:cNvSpPr>
            <a:spLocks noGrp="1" noChangeArrowheads="1"/>
          </p:cNvSpPr>
          <p:nvPr>
            <p:ph type="ctrTitle"/>
          </p:nvPr>
        </p:nvSpPr>
        <p:spPr/>
        <p:txBody>
          <a:bodyPr/>
          <a:lstStyle/>
          <a:p>
            <a:r>
              <a:rPr lang="en-US" sz="1000" dirty="0"/>
              <a:t>18m</a:t>
            </a:r>
          </a:p>
        </p:txBody>
      </p:sp>
    </p:spTree>
  </p:cSld>
  <p:clrMapOvr>
    <a:masterClrMapping/>
  </p:clrMapOvr>
</p:sld>
</file>

<file path=ppt/slides/slide9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3618" name="Group 2"/>
          <p:cNvGraphicFramePr>
            <a:graphicFrameLocks noGrp="1"/>
          </p:cNvGraphicFramePr>
          <p:nvPr/>
        </p:nvGraphicFramePr>
        <p:xfrm>
          <a:off x="69850" y="115888"/>
          <a:ext cx="9074150" cy="6585585"/>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وتفل في عينيه ووضع يديه عليه وسأله هل ابصر شيئا.  فتطلع وقال ابصر الناس كاشجار يمشون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ثم وضع يديه ايضا على عينيه وجعله يتطلع فعاد صحيحا وابصر كل انسان جليّا.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mit de la salive sur ses yeux, lui imposa les mains et il lui demandait: "Vois-tu quelque chose? 24 Ayant ouvert les yeux, il disait: "J'aperçois les gens, je les vois comme des arbres, mais ils marchent. 25 Puis, Jésus lui posa de nouveau les mains sur les yeux et l'homme vit clair;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when He had spit on his eyes and put His hands on him, He asked him if he saw anything. 24 And he looked up and said, I see men like trees, walking. 25 Then He put His hands on his eyes again and made him look up. And he was restored and saw everyone clearly.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4642" name="Group 2"/>
          <p:cNvGraphicFramePr>
            <a:graphicFrameLocks noGrp="1"/>
          </p:cNvGraphicFramePr>
          <p:nvPr/>
        </p:nvGraphicFramePr>
        <p:xfrm>
          <a:off x="69850" y="115888"/>
          <a:ext cx="9074150" cy="6158865"/>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فارسله الى بيته قائلا لا تدخل القرية ولا تقل لاحد في القرية  ثم خرج يسوع وتلاميذه الى قرى قيصرية فيلبس.وفي الطريق سأل تلاميذه قائلا لهم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il était guéri et voyait tout distinctement. Jésus le renvoya chez lui en disant: "N'entre même pas dans le village. 27 Jésus s'en alla avec ses disciples vers les villages voisins de Césarée de Philippe. En chemin, il interrogeait ses disciples: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Then He sent him away to his house, saying, Neither go into the town, nor tell anyone in the town. 27 Now Jesus and His disciples went out to the towns of Caesarea Philippi; and on the road He asked His disciples, saying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5666" name="Group 2"/>
          <p:cNvGraphicFramePr>
            <a:graphicFrameLocks noGrp="1"/>
          </p:cNvGraphicFramePr>
          <p:nvPr/>
        </p:nvGraphicFramePr>
        <p:xfrm>
          <a:off x="107950" y="44450"/>
          <a:ext cx="9001125" cy="6429504"/>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من يقول الناس اني انا. فاجابوا</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يوحنا المعمدان.وآخرون ايليا.وآخرون واحد من الانبياء. فقال لهم وانتم من تقولون اني انا.فاجاب بطرس وقال له انت المسيح.</a:t>
                      </a:r>
                      <a:r>
                        <a:rPr kumimoji="0" lang="ar-EG" sz="3200" b="0" i="0" u="none" strike="noStrike" cap="none" normalizeH="0" baseline="0" dirty="0">
                          <a:ln>
                            <a:noFill/>
                          </a:ln>
                          <a:solidFill>
                            <a:schemeClr val="bg1"/>
                          </a:solidFill>
                          <a:effectLst/>
                          <a:latin typeface="Arial" charset="0"/>
                          <a:cs typeface="Arial" charset="0"/>
                        </a:rPr>
                        <a:t>   </a:t>
                      </a:r>
                      <a:r>
                        <a:rPr kumimoji="0" lang="ar-EG" sz="2800" b="1" i="0" u="none" strike="noStrike" cap="none" normalizeH="0" baseline="0" dirty="0">
                          <a:ln>
                            <a:noFill/>
                          </a:ln>
                          <a:solidFill>
                            <a:srgbClr val="FF9900"/>
                          </a:solidFill>
                          <a:effectLst/>
                          <a:latin typeface="Arial" charset="0"/>
                          <a:cs typeface="Arial" charset="0"/>
                        </a:rPr>
                        <a:t>( والمجد للـه دائماً ) </a:t>
                      </a:r>
                      <a:endParaRPr kumimoji="0" lang="ar-SA"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"Qui suis-je, au dire des hommes? 28 Ils lui dirent: "Jean le Baptiste; pour d'autres, Elie; pour d'autres, l'un des prophètes. 29  Et il leur demandait: "Et vous, qui dites-vous que je suis." Prenant la parole, Pierre lui répond: "Tu es le Christ."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ar-EG"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Who do men say that I am? 28 So they answered, John the Baptist; but some say, Elijah; and others, one of the prophets. 29 He said to them, But who do you say that I am? Peter answered and said to Him, You are the Christ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r>
                        <a:rPr kumimoji="0" lang="en-US" sz="2800" b="0" i="0" u="none" strike="noStrike" cap="none" normalizeH="0" baseline="0" dirty="0">
                          <a:ln>
                            <a:noFill/>
                          </a:ln>
                          <a:solidFill>
                            <a:schemeClr val="bg1"/>
                          </a:solidFill>
                          <a:effectLst/>
                          <a:latin typeface="Arial" charset="0"/>
                          <a:cs typeface="Arial" charset="0"/>
                        </a:rPr>
                        <a:t> </a:t>
                      </a:r>
                      <a:endParaRPr kumimoji="0" lang="en-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669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54669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54669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54669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9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8738" name="Group 2"/>
          <p:cNvGraphicFramePr>
            <a:graphicFrameLocks noGrp="1"/>
          </p:cNvGraphicFramePr>
          <p:nvPr/>
        </p:nvGraphicFramePr>
        <p:xfrm>
          <a:off x="69850" y="44450"/>
          <a:ext cx="9074150" cy="6315647"/>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رسالة بولس الرسول الثانية إلى أهل</a:t>
                      </a:r>
                      <a:r>
                        <a:rPr kumimoji="0" lang="ar-EG" sz="2800" b="0" i="0" u="sng" strike="noStrike" cap="none" normalizeH="0" baseline="0">
                          <a:ln>
                            <a:noFill/>
                          </a:ln>
                          <a:solidFill>
                            <a:srgbClr val="FF9900"/>
                          </a:solidFill>
                          <a:effectLst/>
                          <a:latin typeface="Arial" charset="0"/>
                          <a:cs typeface="Arial" charset="0"/>
                        </a:rPr>
                        <a:t> العبرانيين </a:t>
                      </a:r>
                      <a:r>
                        <a:rPr kumimoji="0" lang="ar-SA" sz="2800" b="0" i="0" u="sng" strike="noStrike" cap="none" normalizeH="0" baseline="0">
                          <a:ln>
                            <a:noFill/>
                          </a:ln>
                          <a:solidFill>
                            <a:srgbClr val="FF9900"/>
                          </a:solidFill>
                          <a:effectLst/>
                          <a:latin typeface="Arial" charset="0"/>
                          <a:cs typeface="Arial" charset="0"/>
                        </a:rPr>
                        <a:t>(</a:t>
                      </a:r>
                      <a:r>
                        <a:rPr kumimoji="0" lang="fr-FR" sz="2800" b="0" i="0" u="sng" strike="noStrike" cap="none" normalizeH="0" baseline="0">
                          <a:ln>
                            <a:noFill/>
                          </a:ln>
                          <a:solidFill>
                            <a:srgbClr val="FF9900"/>
                          </a:solidFill>
                          <a:effectLst/>
                          <a:latin typeface="Arial" charset="0"/>
                          <a:cs typeface="Arial" charset="0"/>
                        </a:rPr>
                        <a:t>4:14 - 5:1-14</a:t>
                      </a:r>
                      <a:r>
                        <a:rPr kumimoji="0" lang="en-US" sz="2800" b="0" i="0" u="sng" strike="noStrike" cap="none" normalizeH="0" baseline="0">
                          <a:ln>
                            <a:noFill/>
                          </a:ln>
                          <a:solidFill>
                            <a:schemeClr val="tx1"/>
                          </a:solidFill>
                          <a:effectLst/>
                          <a:latin typeface="Arial" charset="0"/>
                          <a:cs typeface="Arial" charset="0"/>
                        </a:rPr>
                        <a:t> </a:t>
                      </a:r>
                      <a:r>
                        <a:rPr kumimoji="0" lang="ar-SA" sz="28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 لنا رئيس كهنة عظيم قد اجتاز السموات يسوع ابن الله فلنتمسك بالاقرار. لان ليس لنا رئيس كهنة غير قادر ان يرثي لضعفاتنا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Hébreux 4:14 - 5:1-14</a:t>
                      </a:r>
                      <a:r>
                        <a:rPr kumimoji="0" lang="en-US" sz="2800" b="0" i="0" u="none" strike="noStrike" cap="none" normalizeH="0" baseline="0">
                          <a:ln>
                            <a:noFill/>
                          </a:ln>
                          <a:solidFill>
                            <a:schemeClr val="tx1"/>
                          </a:solidFill>
                          <a:effectLst/>
                          <a:latin typeface="Arial" charset="0"/>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Ayant donc un grand prêtre éminent, qui a traversé les cieux, Jésus, le Fils de Dieu, tenons ferme la confession de foi. 15 Nous n'avons pas, en effet, un grand prêtre incapable de compatir à nos faiblesses;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Hebrews 4:14-5:14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Seeing then that we have a great High Priest who has passed through the heavens, Jesus the Son of God, let us hold fast our confession. 15 For we do not have a High Priest who cannot sympathize with our weaknesses, </a:t>
                      </a:r>
                      <a:endParaRPr kumimoji="0" lang="en-US" sz="2800" b="0" i="0" u="sng"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48749" name="Rectangle 13"/>
          <p:cNvSpPr>
            <a:spLocks noGrp="1" noChangeArrowheads="1"/>
          </p:cNvSpPr>
          <p:nvPr>
            <p:ph type="ctrTitle"/>
          </p:nvPr>
        </p:nvSpPr>
        <p:spPr/>
        <p:txBody>
          <a:bodyPr/>
          <a:lstStyle/>
          <a:p>
            <a:r>
              <a:rPr lang="en-US" sz="1000"/>
              <a:t>18p</a:t>
            </a:r>
          </a:p>
        </p:txBody>
      </p:sp>
    </p:spTree>
  </p:cSld>
  <p:clrMapOvr>
    <a:masterClrMapping/>
  </p:clrMapOvr>
</p:sld>
</file>

<file path=ppt/slides/slide9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9762" name="Group 2"/>
          <p:cNvGraphicFramePr>
            <a:graphicFrameLocks noGrp="1"/>
          </p:cNvGraphicFramePr>
          <p:nvPr/>
        </p:nvGraphicFramePr>
        <p:xfrm>
          <a:off x="69850" y="0"/>
          <a:ext cx="9074150" cy="6094413"/>
        </p:xfrm>
        <a:graphic>
          <a:graphicData uri="http://schemas.openxmlformats.org/drawingml/2006/table">
            <a:tbl>
              <a:tblPr rtl="1"/>
              <a:tblGrid>
                <a:gridCol w="5364162">
                  <a:extLst>
                    <a:ext uri="{9D8B030D-6E8A-4147-A177-3AD203B41FA5}">
                      <a16:colId xmlns:a16="http://schemas.microsoft.com/office/drawing/2014/main" val="20000"/>
                    </a:ext>
                  </a:extLst>
                </a:gridCol>
                <a:gridCol w="3709988">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مجرب في كل شيء مثلنا بلا خطية فلنتقدم بثقة الى عرش النعمة لكي ننال رحمة ونجد نعمة عونا في حينه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a été éprouvé en tous points à notre ressemblance, mais sans pécher. 16 Avançons-nous donc avec pleine assurance vers le trône de la grâce, afin d'obtenir miséricorde et de trouver grâce, pour être aidés en temps voulu.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was in all points tempted as we are, yet without sin. 16 Let us therefore come boldly to the throne of grace, that we may obtain mercy and find grace to help in time of need.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0786" name="Group 2"/>
          <p:cNvGraphicFramePr>
            <a:graphicFrameLocks noGrp="1"/>
          </p:cNvGraphicFramePr>
          <p:nvPr/>
        </p:nvGraphicFramePr>
        <p:xfrm>
          <a:off x="69850" y="0"/>
          <a:ext cx="9074150" cy="6840855"/>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رئيس كهنة مأخوذ من الناس يقام لاجل الناس في ما للّه لكي يقدم قرابين وذبائح عن الخطايا قادرا ان يترفق بالجهال والضالين اذ هو ايضا محاط بالضعف</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Tout grand prêtre, en effet, pris d'entre les hommes est établi en faveur des hommes pour leurs rapports avec Dieu. Son rôle est d'offrir des dons et des sacrifices pour les péchés. 2 Il est capable d'avoir de la compréhension pour ceux qui ne savent pas et s'égarent, car il est, lui aussi, atteint de tous côtés par la faiblesse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For every high priest taken from among men is appointed for men in things pertaining to God, that he may offer both gifts and sacrifices for sins. 2 He can have compassion on those who are ignorant and going astray, since he himself is also subject to weakness.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1810" name="Group 2"/>
          <p:cNvGraphicFramePr>
            <a:graphicFrameLocks noGrp="1"/>
          </p:cNvGraphicFramePr>
          <p:nvPr/>
        </p:nvGraphicFramePr>
        <p:xfrm>
          <a:off x="69850" y="0"/>
          <a:ext cx="9074150" cy="6766560"/>
        </p:xfrm>
        <a:graphic>
          <a:graphicData uri="http://schemas.openxmlformats.org/drawingml/2006/table">
            <a:tbl>
              <a:tblPr rtl="1"/>
              <a:tblGrid>
                <a:gridCol w="4932362">
                  <a:extLst>
                    <a:ext uri="{9D8B030D-6E8A-4147-A177-3AD203B41FA5}">
                      <a16:colId xmlns:a16="http://schemas.microsoft.com/office/drawing/2014/main" val="20000"/>
                    </a:ext>
                  </a:extLst>
                </a:gridCol>
                <a:gridCol w="4141788">
                  <a:extLst>
                    <a:ext uri="{9D8B030D-6E8A-4147-A177-3AD203B41FA5}">
                      <a16:colId xmlns:a16="http://schemas.microsoft.com/office/drawing/2014/main" val="20001"/>
                    </a:ext>
                  </a:extLst>
                </a:gridCol>
              </a:tblGrid>
              <a:tr h="10525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ولهذا الضعف يلتزم انه كما يقدم عن الخطايا لاجل الشعب هكذا ايضا لاجل نفسه. ولا يأخذ احد هذه الوظيفة بنفسه بل المدعو من الله كما هرون ايضا.  كذلك المسيح ايضا لم يمجد نفسه ليصير رئيس كهنة بل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50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et, à cause d'elle, il doit offrir, pour lui-même aussi bien que pour le peuple, des sacrifices pour les péchés.4 On ne s'attribue pas à soi-même cet honneur, on le reçoit par appel de Dieu, comme ce fut le cas pour Aaron. 5 C'est ainsi que le Christ non plus ne s'est pas attribué à lui-même la gloire de devenir grand prêtre;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Because of this he is required as for the people, so also for himself, to offer sacrifices for sins. 4 And no man takes this honor to himself, but he who is called by God, just as Aaron was. 5 So also Christ did not glorify Himself to become High Priest,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2834" name="Group 2"/>
          <p:cNvGraphicFramePr>
            <a:graphicFrameLocks noGrp="1"/>
          </p:cNvGraphicFramePr>
          <p:nvPr/>
        </p:nvGraphicFramePr>
        <p:xfrm>
          <a:off x="107950" y="0"/>
          <a:ext cx="9036050" cy="6342698"/>
        </p:xfrm>
        <a:graphic>
          <a:graphicData uri="http://schemas.openxmlformats.org/drawingml/2006/table">
            <a:tbl>
              <a:tblPr rtl="1"/>
              <a:tblGrid>
                <a:gridCol w="44275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57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قال له انت ابني انا اليوم ولدتك.كما يقول ايضا في موضع آخر انت كاهن الى الابد على رتبة ملكي صادق.الذي في ايام جسده اذ قدم</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l'a reçue de celui qui lui a dit: Tu es mon fils, moi, aujourd'hui, je t'ai engendré, 6 conformément à cette autre parole: Tu es prêtre pour l'éternité à la manière de Melkisédeq.7 C'est lui qui, au cours de sa vie terrestre, offrit prières et supplications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it was He who said to Him: You are My Son, Today I have begotten You. 6 As He also says in another place: You are a priest forever According to the order of Melchizedek; 7 who, in the days of His flesh, when He had offered up prayers and supplications,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3858" name="Group 2"/>
          <p:cNvGraphicFramePr>
            <a:graphicFrameLocks noGrp="1"/>
          </p:cNvGraphicFramePr>
          <p:nvPr/>
        </p:nvGraphicFramePr>
        <p:xfrm>
          <a:off x="69850" y="0"/>
          <a:ext cx="9074150" cy="6912293"/>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بصراخ شديد ودموع طلبات وتضرعات للقادر ان يخلصه من الموت وسمع له من اجل تقواه مع كونه ابنا تعلّم الطاعة مما تألم به واذ كمّل صار لجميع الذين يطيعونه سبب خلاص ابدي</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avec grand cri et larmes à celui qui pouvait le sauver de la mort, et il fut exaucé en raison de sa soumission. 8 Tout Fils qu'il était, il apprit par ses souffrances l'obéissance,9 et, conduit jusqu'à son propre accomplissement, il devint pour tous ceux qui lui obéissent cause de salut éternel,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with vehement cries and tears to Him who was able to save Him from death, and was heard because of His godly fear, 8 though He was a Son, yet He learned obedience by the things which He suffered. 9 And having been perfected, He became the author of eternal salvation to all who obey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4882" name="Group 2"/>
          <p:cNvGraphicFramePr>
            <a:graphicFrameLocks noGrp="1"/>
          </p:cNvGraphicFramePr>
          <p:nvPr/>
        </p:nvGraphicFramePr>
        <p:xfrm>
          <a:off x="69850" y="0"/>
          <a:ext cx="9074150" cy="5949951"/>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مدعوّا من الله رئيس كهنة على رتبة ملكي صادق  الذي من جهته الكلام كثير عندنا وعسر التفسير لننطق به اذ قد صرتم متباطئي المسامع. لانكم اذ كان ينبغي ان تكونوا معلّمين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ayant été proclamé par Dieu grand prêtre à la manière de Melkisédeq.11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Sur ce sujet, nous avons bien des choses à dire et leur explication s'avère difficile, car vous êtes devenus lents à comprendre.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called by God as High Priest according to the order of Melchizedek, 11 of whom we have much to say, and hard to explain, since you have become dull of hearing. 12 For though by this time you ought to be teachers,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5906" name="Group 2"/>
          <p:cNvGraphicFramePr>
            <a:graphicFrameLocks noGrp="1"/>
          </p:cNvGraphicFramePr>
          <p:nvPr/>
        </p:nvGraphicFramePr>
        <p:xfrm>
          <a:off x="69850" y="0"/>
          <a:ext cx="9074150" cy="6766560"/>
        </p:xfrm>
        <a:graphic>
          <a:graphicData uri="http://schemas.openxmlformats.org/drawingml/2006/table">
            <a:tbl>
              <a:tblPr rtl="1"/>
              <a:tblGrid>
                <a:gridCol w="5219700">
                  <a:extLst>
                    <a:ext uri="{9D8B030D-6E8A-4147-A177-3AD203B41FA5}">
                      <a16:colId xmlns:a16="http://schemas.microsoft.com/office/drawing/2014/main" val="20000"/>
                    </a:ext>
                  </a:extLst>
                </a:gridCol>
                <a:gridCol w="3854450">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لسبب طول الزمان تحتاجون ان يعلمكم احد ما هي اركان بداءة اقوال الله وصرتم محتاجين الى اللبن لا الى طعام قوي.لان كل من يتناول اللبن هو عديم الخبرة في كلام البر لانه طفل.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Vous devriez être, depuis le temps, des maîtres et vous avez de nouveau  besoin qu'on vous enseigne les tout premiers éléments des paroles de Dieu.13 Vous êtes arrivés au point d'avoir besoin de lait, non de nourriture solide. Quiconque en est encore au lait ne peut suivre un raisonnement sur ce qui est juste, car c'est un bébé.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you need someone to teach you again the first principles of the oracles of God; and you have come to need milk and not solid food. 13 For everyone who partakes only of milk is unskilled in the word of righteousness, for he is a babe.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6930" name="Group 2"/>
          <p:cNvGraphicFramePr>
            <a:graphicFrameLocks noGrp="1"/>
          </p:cNvGraphicFramePr>
          <p:nvPr/>
        </p:nvGraphicFramePr>
        <p:xfrm>
          <a:off x="69850" y="0"/>
          <a:ext cx="9074150" cy="5878513"/>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الطعام القوي فللبالغين الذين بسبب التمرن قد صارت لهم الحواس مدربة على التمييز بين الخير والشر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Les adultes, par contre, prennent de la nourriture solide, eux qui, par la pratique, ont les sens exercés à discerner ce qui est bon et ce qui est mauvais.</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solid food belongs to those who are of full age, that is, those who by reason of use have their senses exercised to discern both good and evil.</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5795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9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5897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5589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55898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9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1026" name="Group 2"/>
          <p:cNvGraphicFramePr>
            <a:graphicFrameLocks noGrp="1"/>
          </p:cNvGraphicFramePr>
          <p:nvPr/>
        </p:nvGraphicFramePr>
        <p:xfrm>
          <a:off x="69850" y="0"/>
          <a:ext cx="9074150" cy="6526213"/>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22764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الكاثوليكون من رسالة </a:t>
                      </a:r>
                      <a:r>
                        <a:rPr kumimoji="0" lang="ar-EG" sz="3200" b="0" i="0" u="sng" strike="noStrike" cap="none" normalizeH="0" baseline="0">
                          <a:ln>
                            <a:noFill/>
                          </a:ln>
                          <a:solidFill>
                            <a:srgbClr val="FF9900"/>
                          </a:solidFill>
                          <a:effectLst/>
                          <a:latin typeface="Arial" charset="0"/>
                          <a:cs typeface="Arial" charset="0"/>
                        </a:rPr>
                        <a:t>بطرس</a:t>
                      </a:r>
                      <a:r>
                        <a:rPr kumimoji="0" lang="ar-SA" sz="3200" b="0" i="0" u="sng" strike="noStrike" cap="none" normalizeH="0" baseline="0">
                          <a:ln>
                            <a:noFill/>
                          </a:ln>
                          <a:solidFill>
                            <a:srgbClr val="FF9900"/>
                          </a:solidFill>
                          <a:effectLst/>
                          <a:latin typeface="Arial" charset="0"/>
                          <a:cs typeface="Arial" charset="0"/>
                        </a:rPr>
                        <a:t> الرسول الأولى</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1 :1 - 9 </a:t>
                      </a:r>
                      <a:r>
                        <a:rPr kumimoji="0" lang="ar-SA" sz="32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بطرس رسول يسوع المسيح الى المتغربين من شتات بنتس وغلاطية وكبدوكية واسيا وبيثينية المختارين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Pierre 1 : 1 - 9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Pierre, apôtre de Jésus Christ, aux élus qui vivent en étrangers dans la dispersion, dans le Pont, la Galatie, la Cappadoce, l'Asie et la Bithynie,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Peter 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Peter, an apostle of Jesus Christ, To the pilgrims of the Dispersion in Pontus, Galatia, Cappadocia, Asia, and Bithynia,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61037" name="Rectangle 13"/>
          <p:cNvSpPr>
            <a:spLocks noGrp="1" noChangeArrowheads="1"/>
          </p:cNvSpPr>
          <p:nvPr>
            <p:ph type="ctrTitle"/>
          </p:nvPr>
        </p:nvSpPr>
        <p:spPr/>
        <p:txBody>
          <a:bodyPr/>
          <a:lstStyle/>
          <a:p>
            <a:r>
              <a:rPr lang="en-US" sz="1000"/>
              <a:t>18c</a:t>
            </a:r>
          </a:p>
        </p:txBody>
      </p:sp>
    </p:spTree>
  </p:cSld>
  <p:clrMapOvr>
    <a:masterClrMapping/>
  </p:clrMapOvr>
</p:sld>
</file>

<file path=ppt/slides/slide9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2050" name="Group 2"/>
          <p:cNvGraphicFramePr>
            <a:graphicFrameLocks noGrp="1"/>
          </p:cNvGraphicFramePr>
          <p:nvPr/>
        </p:nvGraphicFramePr>
        <p:xfrm>
          <a:off x="69850" y="115888"/>
          <a:ext cx="9074150" cy="5903914"/>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بمقتضى علم الله الآب السابق في تقديس الروح للطاعة ورشّ دم يسوع المسيح.لتكثر لكم النعمة والسلام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élus selon le dessein de Dieu le Père, par la sanctification de l'Esprit, pour obéir à Jésus Christ et avoir part à l'aspersion de son sang. Qua la grâce et la paix vous viennent en abondance.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elect according to the foreknowledge of God the Father, in sanctification of the Spirit, for obedience and sprinkling of the blood of Jesus Christ: Grace to you and peace be multiplied.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3074" name="Group 2"/>
          <p:cNvGraphicFramePr>
            <a:graphicFrameLocks noGrp="1"/>
          </p:cNvGraphicFramePr>
          <p:nvPr/>
        </p:nvGraphicFramePr>
        <p:xfrm>
          <a:off x="69850" y="0"/>
          <a:ext cx="9074150" cy="6131878"/>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مبارك الله ابو ربنا يسوع المسيح الذي حسب رحمته الكثيرة ولدنا ثانية لرجاء حيّ بقيامة يسوع المسيح من الاموات لميراث لا يفنى</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Béni soit Dieu, le Père de notre Seigneur Jésus Christ: dans sa grande miséricorde, il nous a fait renaître pour une espérance vivante, par la résurrection de Jésus Christ d'entre les morts, 4 pour un héritage qui ne se peut corrompre, ni souiller,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Blessed be the God and Father of our Lord Jesus Christ, who according to His abundant mercy has begotten us again to a living hope through the resurrection of Jesus Christ from the dead, 4 to an inheritance incorruptible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4098" name="Group 2"/>
          <p:cNvGraphicFramePr>
            <a:graphicFrameLocks noGrp="1"/>
          </p:cNvGraphicFramePr>
          <p:nvPr/>
        </p:nvGraphicFramePr>
        <p:xfrm>
          <a:off x="69850" y="0"/>
          <a:ext cx="9074150" cy="6904992"/>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يتدنس ولا يضمحل محفوظ في السموات لاجلكم انتم الذين بقوة الله محروسون بايمان لخلاص مستعد ان يعلن في الزمان الاخير.  الذي به تبتهجون مع انكم الآن ان كان يجب تحزنون يسيرا بتجارب متنوعة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ni flétrir; cet héritage vous est réservé dans les cieux, 5 à vous que la puissance de Dieu garde par la foi pour le salut prêt à se révéler au moment de la fin. 6 Aussi tressaillez-vous d'allégresse même s'il faut que, pour un peu de temps, vous soyez affligés par diverses épreuves,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undefiled and that does not fade away, reserved in heaven for you, 5 who are kept by the power of God through faith for salvation ready to be revealed in the last time. 6 In this you greatly rejoice, though now for a little while, if need be, you have been grieved by various trials,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5122" name="Group 2"/>
          <p:cNvGraphicFramePr>
            <a:graphicFrameLocks noGrp="1"/>
          </p:cNvGraphicFramePr>
          <p:nvPr/>
        </p:nvGraphicFramePr>
        <p:xfrm>
          <a:off x="69850" y="0"/>
          <a:ext cx="9074150" cy="5591176"/>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تكون تزكية ايمانكم وهي اثمن من الذهب الفاني مع انه يمتحن بالنار توجد للمدح والكرامة والمجد عند استعلان يسوع المسيح</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afin que la valeur éprouvée de votre foi - beaucoup plus précieuse que l'or périssable qui pourtant est éprouvé par le feu - obtienne louange, gloire et honneur lors de la révélation de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that the genuineness of your faith, being much more precious than gold that perishes, though it is tested by fire, may be found to praise, honor, and glory at the revelation of Jesus Christ,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6146" name="Group 2"/>
          <p:cNvGraphicFramePr>
            <a:graphicFrameLocks noGrp="1"/>
          </p:cNvGraphicFramePr>
          <p:nvPr/>
        </p:nvGraphicFramePr>
        <p:xfrm>
          <a:off x="69850" y="115888"/>
          <a:ext cx="9074150" cy="6391594"/>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ذلك وان لم تروه تحبونه.ذلك وان كنتم لا ترونه الآن لكن تؤمنون به فتبتهجون بفرح لا ينطق به ومجيد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نائلين غاية ايمانكم خلاص النفوس.</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Lui que vous aimez sans l'avoir vu, en qui vous croyez sans le voir encore; aussi tressaillez-vous d'une joie ineffable et glorieuse, </a:t>
                      </a:r>
                      <a:r>
                        <a:rPr kumimoji="0" lang="ar-EG" sz="2800" b="0" i="0" u="none" strike="noStrike" cap="none" normalizeH="0" baseline="0">
                          <a:ln>
                            <a:noFill/>
                          </a:ln>
                          <a:solidFill>
                            <a:schemeClr val="bg1"/>
                          </a:solidFill>
                          <a:effectLst/>
                          <a:latin typeface="Arial" charset="0"/>
                          <a:cs typeface="Arial" charset="0"/>
                        </a:rPr>
                        <a:t>9 </a:t>
                      </a:r>
                      <a:r>
                        <a:rPr kumimoji="0" lang="fr-FR" sz="2800" b="0" i="0" u="none" strike="noStrike" cap="none" normalizeH="0" baseline="0">
                          <a:ln>
                            <a:noFill/>
                          </a:ln>
                          <a:solidFill>
                            <a:schemeClr val="bg1"/>
                          </a:solidFill>
                          <a:effectLst/>
                          <a:latin typeface="Arial" charset="0"/>
                          <a:cs typeface="Arial" charset="0"/>
                        </a:rPr>
                        <a:t>en remportant, comme prix de la foi, le salut de vos âmes.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whom having not seen you love. Though now you do not see Him, yet believing, you rejoice with joy inexpressible and full of glory, 9 receiving the end of your faith--the salvation of your souls.</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717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7017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819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56819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56819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56819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9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0242" name="Group 2"/>
          <p:cNvGraphicFramePr>
            <a:graphicFrameLocks noGrp="1"/>
          </p:cNvGraphicFramePr>
          <p:nvPr/>
        </p:nvGraphicFramePr>
        <p:xfrm>
          <a:off x="69850" y="0"/>
          <a:ext cx="9074150" cy="6931279"/>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2060575">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2800" b="0" i="0" u="sng" strike="noStrike" cap="none" normalizeH="0" baseline="0">
                          <a:ln>
                            <a:noFill/>
                          </a:ln>
                          <a:solidFill>
                            <a:srgbClr val="FF9900"/>
                          </a:solidFill>
                          <a:effectLst/>
                          <a:latin typeface="Arial" charset="0"/>
                          <a:cs typeface="Arial" charset="0"/>
                        </a:rPr>
                        <a:t>12:1-24)</a:t>
                      </a:r>
                      <a:r>
                        <a:rPr kumimoji="0" lang="ar-EG" sz="2800" b="0" i="0" u="sng" strike="noStrike" cap="none" normalizeH="0" baseline="0">
                          <a:ln>
                            <a:noFill/>
                          </a:ln>
                          <a:solidFill>
                            <a:srgbClr val="FF9900"/>
                          </a:solidFill>
                          <a:effectLst/>
                          <a:latin typeface="Arial" charset="0"/>
                          <a:cs typeface="Arial" charset="0"/>
                        </a:rPr>
                        <a:t>)</a:t>
                      </a:r>
                      <a:endParaRPr kumimoji="0" lang="en-US"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ذلك الوقت مدّ هيرودس الملك يديه ليسيء الى اناس من الكنيسة.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فقتل يعقوب اخا يوحنا بالسيف. واذ رأى ان ذلك يرضي اليهود عاد فقبض على بطرس ايضا</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Actes </a:t>
                      </a:r>
                      <a:r>
                        <a:rPr kumimoji="0" lang="en-US" sz="2800" b="0" i="0" u="sng" strike="noStrike" cap="none" normalizeH="0" baseline="0">
                          <a:ln>
                            <a:noFill/>
                          </a:ln>
                          <a:solidFill>
                            <a:srgbClr val="FF9900"/>
                          </a:solidFill>
                          <a:effectLst/>
                          <a:latin typeface="Arial" charset="0"/>
                          <a:cs typeface="Arial" charset="0"/>
                        </a:rPr>
                        <a:t>12:1-24</a:t>
                      </a:r>
                      <a:endParaRPr kumimoji="0" lang="fr-CA" sz="28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 cette époque-là, le roi Hérode entreprit de mettre à mal certains membres de l'Eglise. Il supprima par le glaive Jacques, le frère de Jean. Et, quand il eut constaté la satisfaction des Juifs, il fit procéder à une nouvelle arrestation, celle de Pierre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12:1-24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about that time Herod the king stretched out his hand to harass some from the church. 2 Then he killed James the brother of John with the sword. 3 And because he saw that it pleased the Jews, he proceeded further to seize Peter also.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70253" name="Rectangle 13"/>
          <p:cNvSpPr>
            <a:spLocks noGrp="1" noChangeArrowheads="1"/>
          </p:cNvSpPr>
          <p:nvPr>
            <p:ph type="ctrTitle"/>
          </p:nvPr>
        </p:nvSpPr>
        <p:spPr/>
        <p:txBody>
          <a:bodyPr/>
          <a:lstStyle/>
          <a:p>
            <a:r>
              <a:rPr lang="en-US" sz="1000"/>
              <a:t>18a</a:t>
            </a:r>
          </a:p>
        </p:txBody>
      </p:sp>
    </p:spTree>
  </p:cSld>
  <p:clrMapOvr>
    <a:masterClrMapping/>
  </p:clrMapOvr>
</p:sld>
</file>

<file path=ppt/slides/slide9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1266" name="Group 2"/>
          <p:cNvGraphicFramePr>
            <a:graphicFrameLocks noGrp="1"/>
          </p:cNvGraphicFramePr>
          <p:nvPr/>
        </p:nvGraphicFramePr>
        <p:xfrm>
          <a:off x="69850" y="0"/>
          <a:ext cx="8966200" cy="6454776"/>
        </p:xfrm>
        <a:graphic>
          <a:graphicData uri="http://schemas.openxmlformats.org/drawingml/2006/table">
            <a:tbl>
              <a:tblPr rtl="1"/>
              <a:tblGrid>
                <a:gridCol w="446405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22050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وكانت ايام الفطير. ولما امسكه وضعه في السجن مسلما اياه الى اربعة ارابع من العسكر ليحرسوه ناويا ان يقدمه بعد الفصح الى الشعب. فكان بطرس محروسا في السجن.واما الكنيسة فكانت تصير منها صلاة بلجاجة الى الله من اجله</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c'était les jours des pains sans levain. L'ayant fait appréhender, 4 il le mit en prison et le confia à la garde de quatre escouades de quatre soldats; il se proposait de le citer devant le peuple après la fête de la Pâque.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Now it was during the Days of Unleavened Bread. 4 So when he had arrested him, he put him in prison, and delivered him to four squads of soldiers to keep him, intending to bring him before the people after Passover.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2290" name="Group 2"/>
          <p:cNvGraphicFramePr>
            <a:graphicFrameLocks noGrp="1"/>
          </p:cNvGraphicFramePr>
          <p:nvPr/>
        </p:nvGraphicFramePr>
        <p:xfrm>
          <a:off x="69850" y="115888"/>
          <a:ext cx="9074150" cy="6766560"/>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كان هيرودس مزمعا ان يقدمه كان بطرس في تلك الليلة نائما بين عسكريين مربوطا بسلسلتين.وكان قدام الباب حراس يحرسون السجن.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Pierre était donc en prison, mais la prière ardente de l'Église montait sans relâche vers Dieu à son intention. 6 Hérode allait le faire comparaître. Cette nuit-là, Pierre dormait entre deux soldats, maintenu par deux chaînes, et des gardes étaient en faction devant la porte.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Peter was therefore kept in prison, but constant prayer was offered to God for him by the church. 6 And when Herod was about to bring him out, that night Peter was sleeping, bound with two chains between two soldiers; and the guards before the door were keeping the prison.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3314" name="Group 2"/>
          <p:cNvGraphicFramePr>
            <a:graphicFrameLocks noGrp="1"/>
          </p:cNvGraphicFramePr>
          <p:nvPr/>
        </p:nvGraphicFramePr>
        <p:xfrm>
          <a:off x="69850" y="44450"/>
          <a:ext cx="9074150" cy="6842760"/>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واذا ملاك الرب اقبل ونور اضاء في البيت.فضرب جنب بطرس وايقظه قائلا قم عاجلا.فسقطت السلسلتان من يديه. وقال له الملاك تمنطق والبس نعليك.ففعل هكذا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فقال له البس رداءك واتبعني.</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Mais, tout à coup, l'ange du Seigneur surgit et le local fut inondé de lumière. L'ange réveilla Pierre en lui frappant le côté: "Lève-toi vite!" lui dit-il. Les chaînes se détachèrent des mains de Pierre. 8 Et l'ange de poursuivre: "Mets ta ceinture et lace tes sandales!" Ce qu'il fit. L'ange ajouta: "Passe ton manteau et suis-moi!"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Now behold, an angel of the Lord stood by him, and a light shone in the prison; and he struck Peter on the side and raised him up, saying, Arise quickly! And his chains fell off his hands. 8 Then the angel said to him, Gird yourself and tie on your sandals; and so he did. And he said to him, Put on your garment and follow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4338" name="Group 2"/>
          <p:cNvGraphicFramePr>
            <a:graphicFrameLocks noGrp="1"/>
          </p:cNvGraphicFramePr>
          <p:nvPr/>
        </p:nvGraphicFramePr>
        <p:xfrm>
          <a:off x="69850" y="44450"/>
          <a:ext cx="9074150" cy="6796405"/>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فخرج يتبعه.وكان لا يعلم ان الذي جرى بواسطة الملاك هو حقيقي بل يظن انه ينظر رؤيا. فجازا المحرس الاول والثاني وأتيا الى باب الحديد الذي يؤدي الى المدينة فانفتح لهما من ذاته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Pierre sortit à sa suite: il ne se rendait pas compte que l'intervention de l'ange était réelle, mais croyait avoir une vision.10 Ils passèrent ainsi un premier poste de garde, puis un second, et arrivèrent à la porte de fer qui donnait sur la ville: elle s'ouvrit toute seule devant eux.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So he went out and followed him, and did not know that what was done by the angel was real, but thought he was seeing a vision. 10 When they were past the first and the second guard posts, they came to the iron gate that leads to the city, which opened to them of its own accord;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5362" name="Group 2"/>
          <p:cNvGraphicFramePr>
            <a:graphicFrameLocks noGrp="1"/>
          </p:cNvGraphicFramePr>
          <p:nvPr/>
        </p:nvGraphicFramePr>
        <p:xfrm>
          <a:off x="69850" y="44450"/>
          <a:ext cx="9074150" cy="6796405"/>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فخرجا وتقدما زقاقا واحدا وللوقت فارقه الملاك  فقال بطرس وهو قد رجع الى نفسه الآن علمت يقينا ان الرب ارسل ملاكه وانقذني من يد هيرودس ومن كل انتظار شعب اليهود.</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Une fois dehors, ils allèrent au bout de la rue et soudain l'ange quitta Pierre,11 qui reprit alors ses esprits: "Cette fois, se dit-il, je comprends: c'est vrai que le Seigneur a envoyé son ange et m'a fait échapper aux mains d'Hérode et à toute l'attente du peuple des Juifs</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they went out and went down one street, and immediately the angel departed from him. 11 And when Peter had come to himself, he said, Now I know for certain that the Lord has sent His angel, and has delivered me from the hand of Herod and from all the expectation of the Jewish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6386" name="Group 2"/>
          <p:cNvGraphicFramePr>
            <a:graphicFrameLocks noGrp="1"/>
          </p:cNvGraphicFramePr>
          <p:nvPr/>
        </p:nvGraphicFramePr>
        <p:xfrm>
          <a:off x="69850" y="44450"/>
          <a:ext cx="9074150" cy="5942965"/>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جاء وهو منتبه الى بيت مريم ام يوحنا الملقب مرقس حيث كان كثيرون مجتمعين وهم يصلّون. فلما قرع بطرس باب الدهليز جاءت جارية اسمها رودا لتسمع.</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se repéra et gagna la maison de Marie, la mère de Jean surnommé Marc: il y avait là une assez nombreuse assistance en prière.13 Quand il frappa au battant du portail, une jeune servante vint répondre, qui s'appelait Rhodè.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when he had considered this, he came to the house of Mary, the mother of John whose surname was Mark, where many were gathered together praying. 13 And as Peter knocked at the door of the gate, a girl named Rhoda came to answer.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7410" name="Group 2"/>
          <p:cNvGraphicFramePr>
            <a:graphicFrameLocks noGrp="1"/>
          </p:cNvGraphicFramePr>
          <p:nvPr/>
        </p:nvGraphicFramePr>
        <p:xfrm>
          <a:off x="69850" y="44450"/>
          <a:ext cx="9074150" cy="6369685"/>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عرفت صوت بطرس لم تفتح الباب من الفرح بل ركضت الى داخل واخبرت ان بطرس واقف قدام الباب. فقالوا لها انت تهذين.واما هي فكانت تؤكد ان هكذا هو.فقالوا انه ملاكه.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Elle reconnut la voix de Pierre et, du coup, dans sa joie, elle n'ouvrit pas le portail, mais rentra en courant pour annoncer  que  Pierre  était là,  devant  le portail. "Tu es folle", lui dit-on.15 Mais elle n'en démordait pas. "Alors, c'est son ange", dirent-ils.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When she recognized Peter's voice, because of her gladness she did not open the gate, but ran in and announced that Peter stood before the gate. 15 But they said to her, You are beside yourself! Yet she kept insisting that it was so. So they said, It is his angel.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8434" name="Group 2"/>
          <p:cNvGraphicFramePr>
            <a:graphicFrameLocks noGrp="1"/>
          </p:cNvGraphicFramePr>
          <p:nvPr/>
        </p:nvGraphicFramePr>
        <p:xfrm>
          <a:off x="69850" y="44450"/>
          <a:ext cx="9074150" cy="6842760"/>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بطرس فلبث يقرع.فلما فتحوا ورأوه اندهشوا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فاشار اليهم بيده ليسكتوا وحدثهم كيف اخرجه الرب من السجن.وقال اخبروا يعقوب والاخوة بهذا.ثم خرج وذهب الى موضع آخر</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Pierre cependant continuait à frapper. Ils ouvrirent enfin: c'était lui; ils n'en revenaient pas.17 De la main il leur fit signe de se taire, leur raconta comment le Seigneur l'avait fait sortir de prison et conclut: "Allez l'annoncer à Jacques et aux frères." Puis il s'en alla et se mit en route pour une autre destination.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Now Peter continued knocking; and when they opened the door and saw him, they were astonished. 17 But motioning to them with his hand to keep silent, he declared to them how the Lord had brought him out of the prison. And he said, Go, tell these things to James and to the brethren. And he departed and went to another place.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9458" name="Group 2"/>
          <p:cNvGraphicFramePr>
            <a:graphicFrameLocks noGrp="1"/>
          </p:cNvGraphicFramePr>
          <p:nvPr/>
        </p:nvGraphicFramePr>
        <p:xfrm>
          <a:off x="69850" y="44450"/>
          <a:ext cx="9074150" cy="6842760"/>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صار النهار حصل اضطراب ليس بقليل بين العسكر ترى ماذا جرى‏ لبطرس. واما هيرودس فلما طلبه ولم يجده فحص الحراس وأمر ان ينقادوا الى القتل.ثم نزل من اليهودية الى قيصرية واقام هناك</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Au lever du jour, il y avait de l'agitation chez les soldats: qu'est-ce que Pierre avait bien pu devenir? 19 Hérode le fit rechercher sans réussir à le trouver. Il fit donc procéder à l'interrogatoire des gardes et donna l'ordre de les emmener. Puis il descendit de Judée à Césarée, où il passa quelque temps.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Then, as soon as it was day, there was no small stir among the soldiers about what had become of Peter. 19 But when Herod had searched for him and not found him, he examined the guards and commanded that they should be put to death. And he went down from Judea to Caesarea, and stayed there.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0482" name="Group 2"/>
          <p:cNvGraphicFramePr>
            <a:graphicFrameLocks noGrp="1"/>
          </p:cNvGraphicFramePr>
          <p:nvPr/>
        </p:nvGraphicFramePr>
        <p:xfrm>
          <a:off x="69850" y="44450"/>
          <a:ext cx="9074150" cy="6766560"/>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هيرودس ساخطا على الصوريين والصيداويين فحضروا اليه بنفس واحدة واستعطفوا بلاستس الناظر على مضجع الملك.ثم صاروا يلتمسون المصالحة لان كورتهم تقتات من كورة الملك.</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Hérode avait avec les gens de Tyr et de Sidon un litige irritant. Ceux-ci tombèrent d'accord pour se présenter devant lui. Avec l'appui de Blastus, le chambellan du roi, qu'ils s'étaient acquis, ils sollicitèrent une solution amiable - le ravitaillement de leur territoire venait en effet de celui du roi.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Now Herod had been very angry with the people of Tyre and Sidon; but they came to him with one accord, and having made Blastus the king's personal aide their friend, they asked for peace, because their country was supplied with food by the king's country.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1506" name="Group 2"/>
          <p:cNvGraphicFramePr>
            <a:graphicFrameLocks noGrp="1"/>
          </p:cNvGraphicFramePr>
          <p:nvPr/>
        </p:nvGraphicFramePr>
        <p:xfrm>
          <a:off x="69850" y="44450"/>
          <a:ext cx="9074150" cy="5901754"/>
        </p:xfrm>
        <a:graphic>
          <a:graphicData uri="http://schemas.openxmlformats.org/drawingml/2006/table">
            <a:tbl>
              <a:tblPr rtl="1"/>
              <a:tblGrid>
                <a:gridCol w="5003800">
                  <a:extLst>
                    <a:ext uri="{9D8B030D-6E8A-4147-A177-3AD203B41FA5}">
                      <a16:colId xmlns:a16="http://schemas.microsoft.com/office/drawing/2014/main" val="20000"/>
                    </a:ext>
                  </a:extLst>
                </a:gridCol>
                <a:gridCol w="4070350">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ففي يوم معين لبس هيرودس الحلّة الملوكية وجلس على كرسي الملك وجعل يخاطبهم. فصرخ الشعب هذا صوت اله لا صوت انسان.</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Au jour convenu, Hérode, portant son vêtement royal, avait pris place à la tribune et prononçait la harangue officielle, tandis que le peuple l'acclamait: 22C'est la voix d'un dieu et non d'un homme!" Mais soudain,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So on a set day Herod, arrayed in royal apparel, sat on his throne and gave an oration to them. 22 And the people kept shouting, The voice of a god and not of a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2530" name="Group 2"/>
          <p:cNvGraphicFramePr>
            <a:graphicFrameLocks noGrp="1"/>
          </p:cNvGraphicFramePr>
          <p:nvPr/>
        </p:nvGraphicFramePr>
        <p:xfrm>
          <a:off x="69850" y="44450"/>
          <a:ext cx="9074150" cy="5901754"/>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ففي الحال ضربه ملاك الرب لانه لم يعط المجد 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فصار يأكله الدود ومات واما كلمة الله فكانت تنمو وتزيد.</a:t>
                      </a: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l'ange du Seigneur frappa Hérode, pour n'avoir pas rendu à Dieu la gloire et, dévoré par les vers, il expira. 24 La parole de Dieu, cependant, croissait et se multipliait.</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Then immediately an angel of the Lord struck him, because he did not give glory to God. And he was eaten by worms and died. 24 But the word of God grew and multiplied.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355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0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4578"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560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0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6626" name="Group 2"/>
          <p:cNvGraphicFramePr>
            <a:graphicFrameLocks noGrp="1"/>
          </p:cNvGraphicFramePr>
          <p:nvPr/>
        </p:nvGraphicFramePr>
        <p:xfrm>
          <a:off x="69850" y="0"/>
          <a:ext cx="9074150" cy="6678803"/>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ar-SA"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Times New Roman" pitchFamily="18" charset="0"/>
                        </a:rPr>
                        <a:t>110:4-5, 7</a:t>
                      </a:r>
                      <a:r>
                        <a:rPr kumimoji="0" lang="ar-EG" sz="3600" b="0" i="0" u="sng" strike="noStrike" cap="none" normalizeH="0" baseline="0">
                          <a:ln>
                            <a:noFill/>
                          </a:ln>
                          <a:solidFill>
                            <a:srgbClr val="FF9933"/>
                          </a:solidFill>
                          <a:effectLst/>
                          <a:latin typeface="Arial" charset="0"/>
                          <a:cs typeface="Times New Roman" pitchFamily="18" charset="0"/>
                        </a:rPr>
                        <a:t> </a:t>
                      </a:r>
                      <a:r>
                        <a:rPr kumimoji="0" lang="ar-SA" sz="3600" b="0" i="0" u="sng" strike="noStrike" cap="none" normalizeH="0" baseline="0">
                          <a:ln>
                            <a:noFill/>
                          </a:ln>
                          <a:solidFill>
                            <a:srgbClr val="FF9933"/>
                          </a:solidFill>
                          <a:effectLst/>
                          <a:latin typeface="Arial" charset="0"/>
                          <a:cs typeface="Arial" charset="0"/>
                        </a:rPr>
                        <a:t>)</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اقسم الرب ولن يندم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انت كاهن الى الابد على رتبة ملكي صادق. الرب عن يمينك يحطم في يوم رجزه ملوكا</a:t>
                      </a:r>
                      <a:r>
                        <a:rPr kumimoji="0" lang="en-US" sz="2800" b="1"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110:4-5,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Le Seigneur l'a juré; il ne s'en repentira pas: Tu es prêtre pour toujours à la manière de Melkisédeq.</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Le Seigneur est à ta droite: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Aussi relève-t-il la tête,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110:4-5,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has sworn And will not relent, You are a priest forever According to the order of Melchizedek.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 Lord is at Your right hand.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Therefore He shall lift up the head.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86637" name="Rectangle 13"/>
          <p:cNvSpPr>
            <a:spLocks noGrp="1" noChangeArrowheads="1"/>
          </p:cNvSpPr>
          <p:nvPr>
            <p:ph type="ctrTitle"/>
          </p:nvPr>
        </p:nvSpPr>
        <p:spPr/>
        <p:txBody>
          <a:bodyPr/>
          <a:lstStyle/>
          <a:p>
            <a:r>
              <a:rPr lang="en-US" sz="1000" dirty="0"/>
              <a:t>18pg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7650" name="Group 2"/>
          <p:cNvGraphicFramePr>
            <a:graphicFrameLocks noGrp="1"/>
          </p:cNvGraphicFramePr>
          <p:nvPr/>
        </p:nvGraphicFramePr>
        <p:xfrm>
          <a:off x="69850" y="44450"/>
          <a:ext cx="9074150" cy="6888480"/>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متى</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16:13-19 </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جاء يسوع الى نواحي قيصرية فيلبس سأل تلاميذه قائلا من يقول الناس اني انا ابن الانسان. فقالوا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قوم يوحنا المعمدان.وآخرون ايليا.وآخرون ارميا او واحد من الانبياء.</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Mathieu 16 : 13 - 19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Arrivé dans la région de Césarée de Philippe, Jésus interrogeait ses disciples: "Au dire des hommes, qui est le Fils de l'homme? 14 Ils dirent: "Pour les uns, Jean le Baptiste; pour d'autres, Elie; pour d'autres encore, Jérémie ou l'un  des prophètes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Matthew 16:13-19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When Jesus came into the region of Caesarea Philippi, He asked His disciples, saying, Who do men say that I, the Son of Man, am? 14 So they said, Some say John the Baptist, some Elijah, and others Jeremiah or one of the prophets.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87661" name="Rectangle 13"/>
          <p:cNvSpPr>
            <a:spLocks noGrp="1" noChangeArrowheads="1"/>
          </p:cNvSpPr>
          <p:nvPr>
            <p:ph type="ctrTitle"/>
          </p:nvPr>
        </p:nvSpPr>
        <p:spPr/>
        <p:txBody>
          <a:bodyPr/>
          <a:lstStyle/>
          <a:p>
            <a:r>
              <a:rPr lang="en-US" sz="1000" dirty="0"/>
              <a:t>18g</a:t>
            </a:r>
          </a:p>
        </p:txBody>
      </p:sp>
    </p:spTree>
  </p:cSld>
  <p:clrMapOvr>
    <a:masterClrMapping/>
  </p:clrMapOvr>
</p:sld>
</file>

<file path=ppt/slides/slide10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8674" name="Group 2"/>
          <p:cNvGraphicFramePr>
            <a:graphicFrameLocks noGrp="1"/>
          </p:cNvGraphicFramePr>
          <p:nvPr/>
        </p:nvGraphicFramePr>
        <p:xfrm>
          <a:off x="69850" y="0"/>
          <a:ext cx="9074150" cy="6770880"/>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وانتم من تقولون اني انا. فاجاب سمعان بطرس وقال انت هو المسيح ابن الله الحي. فاجاب يسوع وقال له طوبى لك يا سمعان بن يونا.ان لحما ودما لم يعلن لك لكن ابي الذي في السموات.</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Il leur dit: "Et vous, qui dites-vous que je suis?" Prenant la parole,16 Simon Pierre répondit: "Tu es le Christ, le Fils du Dieu vivant." 17 Reprenant alors la parole, Jésus lui déclara: "Heureux es-tu, Simon fils de Jonas, car ce n'est pas la chair et le sang qui t'ont révélé cela, mais mon Père qui est aux cieux.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He said to them, But who do you say that I am? 16 Simon Peter answered and said, You are the Christ, the Son of the living God. 17 Jesus answered and said to him, Blessed are you, Simon Bar-Jonah, for flesh and blood has not revealed this to you, but My Father who is in heaven.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9698" name="Group 2"/>
          <p:cNvGraphicFramePr>
            <a:graphicFrameLocks noGrp="1"/>
          </p:cNvGraphicFramePr>
          <p:nvPr/>
        </p:nvGraphicFramePr>
        <p:xfrm>
          <a:off x="34925" y="115888"/>
          <a:ext cx="9109075" cy="5978526"/>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وانا اقول لك ايضا انت بطرس وعلى هذه الصخرة ابني كنيستي وابواب الجحيم لن تقوى عليها.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moi, je te le déclare: Tu es Pierre, et sur cette pierre je bâtirai mon Eglise, et la Puissance de la mort n'aura pas de force contre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I also say to you that you are Peter, and on this rock I will build My church, and the gates of Hades shall not prevail against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0722" name="Group 2"/>
          <p:cNvGraphicFramePr>
            <a:graphicFrameLocks noGrp="1"/>
          </p:cNvGraphicFramePr>
          <p:nvPr/>
        </p:nvGraphicFramePr>
        <p:xfrm>
          <a:off x="69850" y="0"/>
          <a:ext cx="9074150" cy="5806378"/>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7651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وأعطيك مفاتيح ملكوت السموات.فكل ما تربطه على الارض يكون مربوطا في السموات.وكل ما تحله على الارض يكون محلولا في السموات.</a:t>
                      </a:r>
                      <a:r>
                        <a:rPr kumimoji="0" lang="en-US" sz="3200" b="0" i="0" u="none" strike="noStrike" cap="none" normalizeH="0" baseline="0">
                          <a:ln>
                            <a:noFill/>
                          </a:ln>
                          <a:solidFill>
                            <a:schemeClr val="bg1"/>
                          </a:solidFill>
                          <a:effectLst/>
                          <a:latin typeface="Arial" charset="0"/>
                          <a:cs typeface="Arial" charset="0"/>
                        </a:rPr>
                        <a:t>        </a:t>
                      </a:r>
                      <a:r>
                        <a:rPr kumimoji="0" lang="ar-SA" sz="2800" b="0" i="0" u="none" strike="noStrike" cap="none" normalizeH="0" baseline="0">
                          <a:ln>
                            <a:noFill/>
                          </a:ln>
                          <a:solidFill>
                            <a:srgbClr val="FF9900"/>
                          </a:solidFill>
                          <a:effectLst/>
                          <a:latin typeface="Arial" charset="0"/>
                          <a:cs typeface="Arial" charset="0"/>
                        </a:rPr>
                        <a:t>( 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Je te donnerai les clefs du Royaume des cieux; tout ce que tu lieras sur la terre sera lié aux cieux, et tout ce que tu délieras sur la terre sera délié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 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I will give you the keys of the kingdom of heaven, and whatever you bind on earth will be bound in heaven, and whatever you loose on earth will be loosed in heaven.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000" b="1" i="0" u="none" strike="noStrike" cap="none" normalizeH="0" baseline="0">
                          <a:ln>
                            <a:noFill/>
                          </a:ln>
                          <a:solidFill>
                            <a:srgbClr val="FF9900"/>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933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80354" name="Group 2"/>
          <p:cNvGraphicFramePr>
            <a:graphicFrameLocks noGrp="1"/>
          </p:cNvGraphicFramePr>
          <p:nvPr/>
        </p:nvGraphicFramePr>
        <p:xfrm>
          <a:off x="684213" y="541338"/>
          <a:ext cx="8137525" cy="5590032"/>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400" b="1" i="0" u="none" strike="noStrike" cap="none" normalizeH="0" baseline="0">
                          <a:ln>
                            <a:noFill/>
                          </a:ln>
                          <a:solidFill>
                            <a:srgbClr val="FF9900"/>
                          </a:solidFill>
                          <a:effectLst/>
                          <a:latin typeface="Arial" charset="0"/>
                          <a:cs typeface="Arial" charset="0"/>
                        </a:rPr>
                        <a:t>Nineteenth of month of Abib</a:t>
                      </a:r>
                      <a:endParaRPr kumimoji="0" lang="ar-EG" sz="44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1" i="0" u="none" strike="noStrike" cap="none" normalizeH="0" baseline="0">
                          <a:ln>
                            <a:noFill/>
                          </a:ln>
                          <a:solidFill>
                            <a:srgbClr val="FF9900"/>
                          </a:solidFill>
                          <a:effectLst/>
                          <a:latin typeface="Arial" charset="0"/>
                          <a:cs typeface="Arial" charset="0"/>
                        </a:rPr>
                        <a:t>( Twentieth of month of Abib )</a:t>
                      </a:r>
                      <a:endParaRPr kumimoji="0" lang="ar-EG" sz="32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8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800" b="0" i="0" u="none" strike="noStrike" cap="none" normalizeH="0" baseline="0">
                          <a:ln>
                            <a:noFill/>
                          </a:ln>
                          <a:solidFill>
                            <a:srgbClr val="FF9900"/>
                          </a:solidFill>
                          <a:effectLst/>
                          <a:latin typeface="Arial" charset="0"/>
                          <a:cs typeface="Arial" charset="0"/>
                        </a:rPr>
                        <a:t>اليوم التاسع عشر</a:t>
                      </a:r>
                      <a:r>
                        <a:rPr kumimoji="0" lang="ar-KW" sz="4800" b="0" i="0" u="none" strike="noStrike" cap="none" normalizeH="0" baseline="0">
                          <a:ln>
                            <a:noFill/>
                          </a:ln>
                          <a:solidFill>
                            <a:srgbClr val="FF9900"/>
                          </a:solidFill>
                          <a:effectLst/>
                          <a:latin typeface="Arial" charset="0"/>
                          <a:cs typeface="Arial" charset="0"/>
                        </a:rPr>
                        <a:t> من</a:t>
                      </a:r>
                      <a:r>
                        <a:rPr kumimoji="0" lang="ar-EG" sz="4800" b="0" i="0" u="none" strike="noStrike" cap="none" normalizeH="0" baseline="0">
                          <a:ln>
                            <a:noFill/>
                          </a:ln>
                          <a:solidFill>
                            <a:srgbClr val="FF9900"/>
                          </a:solidFill>
                          <a:effectLst/>
                          <a:latin typeface="Arial" charset="0"/>
                          <a:cs typeface="Arial" charset="0"/>
                        </a:rPr>
                        <a:t> </a:t>
                      </a:r>
                      <a:r>
                        <a:rPr kumimoji="0" lang="ar-KW" sz="4800" b="0" i="0" u="none" strike="noStrike" cap="none" normalizeH="0" baseline="0">
                          <a:ln>
                            <a:noFill/>
                          </a:ln>
                          <a:solidFill>
                            <a:srgbClr val="FF9900"/>
                          </a:solidFill>
                          <a:effectLst/>
                          <a:latin typeface="Arial" charset="0"/>
                          <a:cs typeface="Arial" charset="0"/>
                        </a:rPr>
                        <a:t>شهر </a:t>
                      </a:r>
                      <a:r>
                        <a:rPr kumimoji="0" lang="ar-EG" sz="4800" b="0" i="0" u="none" strike="noStrike" cap="none" normalizeH="0" baseline="0">
                          <a:ln>
                            <a:noFill/>
                          </a:ln>
                          <a:solidFill>
                            <a:srgbClr val="FF9900"/>
                          </a:solidFill>
                          <a:effectLst/>
                          <a:latin typeface="Arial" charset="0"/>
                          <a:cs typeface="Arial" charset="0"/>
                        </a:rPr>
                        <a:t>بابه</a:t>
                      </a:r>
                      <a:endParaRPr kumimoji="0" lang="en-US" sz="48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00"/>
                          </a:solidFill>
                          <a:effectLst/>
                          <a:latin typeface="Arial" charset="0"/>
                          <a:cs typeface="Arial" charset="0"/>
                        </a:rPr>
                        <a:t>( اليوم العشرون</a:t>
                      </a:r>
                      <a:r>
                        <a:rPr kumimoji="0" lang="ar-KW" sz="3200" b="0" i="0" u="none" strike="noStrike" cap="none" normalizeH="0" baseline="0">
                          <a:ln>
                            <a:noFill/>
                          </a:ln>
                          <a:solidFill>
                            <a:srgbClr val="FF9900"/>
                          </a:solidFill>
                          <a:effectLst/>
                          <a:latin typeface="Arial" charset="0"/>
                          <a:cs typeface="Arial" charset="0"/>
                        </a:rPr>
                        <a:t> من</a:t>
                      </a:r>
                      <a:r>
                        <a:rPr kumimoji="0" lang="ar-EG" sz="3200" b="0" i="0" u="none" strike="noStrike" cap="none" normalizeH="0" baseline="0">
                          <a:ln>
                            <a:noFill/>
                          </a:ln>
                          <a:solidFill>
                            <a:srgbClr val="FF9900"/>
                          </a:solidFill>
                          <a:effectLst/>
                          <a:latin typeface="Arial" charset="0"/>
                          <a:cs typeface="Arial" charset="0"/>
                        </a:rPr>
                        <a:t> </a:t>
                      </a:r>
                      <a:r>
                        <a:rPr kumimoji="0" lang="ar-KW" sz="3200" b="0" i="0" u="none" strike="noStrike" cap="none" normalizeH="0" baseline="0">
                          <a:ln>
                            <a:noFill/>
                          </a:ln>
                          <a:solidFill>
                            <a:srgbClr val="FF9900"/>
                          </a:solidFill>
                          <a:effectLst/>
                          <a:latin typeface="Arial" charset="0"/>
                          <a:cs typeface="Arial" charset="0"/>
                        </a:rPr>
                        <a:t>شهر </a:t>
                      </a:r>
                      <a:r>
                        <a:rPr kumimoji="0" lang="ar-EG" sz="3200" b="0" i="0" u="none" strike="noStrike" cap="none" normalizeH="0" baseline="0">
                          <a:ln>
                            <a:noFill/>
                          </a:ln>
                          <a:solidFill>
                            <a:srgbClr val="FF9900"/>
                          </a:solidFill>
                          <a:effectLst/>
                          <a:latin typeface="Arial" charset="0"/>
                          <a:cs typeface="Arial" charset="0"/>
                        </a:rPr>
                        <a:t>أبيب )</a:t>
                      </a:r>
                      <a:endParaRPr kumimoji="0" lang="en-US" sz="32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32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Neuvième  jour du mois de </a:t>
                      </a:r>
                      <a:r>
                        <a:rPr kumimoji="0" lang="en-US" sz="4000" b="0" i="0" u="none" strike="noStrike" cap="none" normalizeH="0" baseline="0">
                          <a:ln>
                            <a:noFill/>
                          </a:ln>
                          <a:solidFill>
                            <a:srgbClr val="FF9900"/>
                          </a:solidFill>
                          <a:effectLst/>
                          <a:latin typeface="Arial" charset="0"/>
                          <a:cs typeface="Arial" charset="0"/>
                        </a:rPr>
                        <a:t>Abib</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200" b="0" i="0" u="none" strike="noStrike" cap="none" normalizeH="0" baseline="0">
                          <a:ln>
                            <a:noFill/>
                          </a:ln>
                          <a:solidFill>
                            <a:srgbClr val="FF9900"/>
                          </a:solidFill>
                          <a:effectLst/>
                          <a:latin typeface="Arial" charset="0"/>
                          <a:cs typeface="Arial" charset="0"/>
                        </a:rPr>
                        <a:t> ( Vingtième  jour du mois de </a:t>
                      </a:r>
                      <a:r>
                        <a:rPr kumimoji="0" lang="en-US" sz="3200" b="0" i="0" u="none" strike="noStrike" cap="none" normalizeH="0" baseline="0">
                          <a:ln>
                            <a:noFill/>
                          </a:ln>
                          <a:solidFill>
                            <a:srgbClr val="FF9900"/>
                          </a:solidFill>
                          <a:effectLst/>
                          <a:latin typeface="Arial" charset="0"/>
                          <a:cs typeface="Arial" charset="0"/>
                        </a:rPr>
                        <a:t>Abib)</a:t>
                      </a: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0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137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138137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0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2770" name="Group 2"/>
          <p:cNvGraphicFramePr>
            <a:graphicFrameLocks noGrp="1"/>
          </p:cNvGraphicFramePr>
          <p:nvPr/>
        </p:nvGraphicFramePr>
        <p:xfrm>
          <a:off x="107950" y="115888"/>
          <a:ext cx="8928100" cy="6624194"/>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18:34,39</a:t>
                      </a:r>
                      <a:endParaRPr kumimoji="0" lang="fr-FR"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الذي يعلم يديّ القتال فتحنى بذراعيّ قوس من نحاس  تنطّقني بقوة للقتال.تصرع تحتي القائمين عليّ.</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a:t>
                      </a:r>
                      <a:r>
                        <a:rPr kumimoji="0" lang="fr-FR" sz="3600" b="0" i="0" u="sng" strike="noStrike" cap="none" normalizeH="0" baseline="0">
                          <a:ln>
                            <a:noFill/>
                          </a:ln>
                          <a:solidFill>
                            <a:srgbClr val="FF9933"/>
                          </a:solidFill>
                          <a:effectLst/>
                          <a:latin typeface="Arial" charset="0"/>
                          <a:cs typeface="Times New Roman" pitchFamily="18" charset="0"/>
                        </a:rPr>
                        <a:t>18:34,39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Il entraîne mes mains pour le combat et mes bras plient l'arc de bronze.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Tu me ceins de vigueur pour le combat, Tu fais plier sous moi les agresseurs,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18:34,39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He teaches my hands to make war, so that my arms can bend a bow of bronze.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For You have armed me with strength for the battle; You have subdued under me those who rose up against me .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92781" name="Rectangle 13"/>
          <p:cNvSpPr>
            <a:spLocks noGrp="1" noChangeArrowheads="1"/>
          </p:cNvSpPr>
          <p:nvPr>
            <p:ph type="ctrTitle"/>
          </p:nvPr>
        </p:nvSpPr>
        <p:spPr/>
        <p:txBody>
          <a:bodyPr/>
          <a:lstStyle/>
          <a:p>
            <a:r>
              <a:rPr lang="en-US" sz="1000" dirty="0"/>
              <a:t>19pv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3794" name="Group 2"/>
          <p:cNvGraphicFramePr>
            <a:graphicFrameLocks noGrp="1"/>
          </p:cNvGraphicFramePr>
          <p:nvPr/>
        </p:nvGraphicFramePr>
        <p:xfrm>
          <a:off x="34925" y="-26988"/>
          <a:ext cx="9074150" cy="695547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 (</a:t>
                      </a:r>
                      <a:r>
                        <a:rPr kumimoji="0" lang="fr-FR" sz="3200" b="0" i="0" u="sng" strike="noStrike" cap="none" normalizeH="0" baseline="0">
                          <a:ln>
                            <a:noFill/>
                          </a:ln>
                          <a:solidFill>
                            <a:srgbClr val="FF9933"/>
                          </a:solidFill>
                          <a:effectLst/>
                          <a:latin typeface="Arial" charset="0"/>
                          <a:cs typeface="Arial" charset="0"/>
                        </a:rPr>
                        <a:t>10 : 16 - 23</a:t>
                      </a:r>
                      <a:r>
                        <a:rPr kumimoji="0" lang="ar-SA" sz="3200" b="0" i="0" u="sng" strike="noStrike" cap="none" normalizeH="0" baseline="0">
                          <a:ln>
                            <a:noFill/>
                          </a:ln>
                          <a:solidFill>
                            <a:srgbClr val="FF9933"/>
                          </a:solidFill>
                          <a:effectLst/>
                          <a:latin typeface="Arial" charset="0"/>
                          <a:cs typeface="Arial" charset="0"/>
                        </a:rPr>
                        <a:t>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ها انا ارسلكم كغنم في وسط ذئاب.فكونوا حكماء كالحيّات وبسطاء كالحمام.ولكن احذروا من الناس.لانهم سيسلمونكم الى مجالس وفي مجامعهم يجلدونكم.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Matthieu 10 :16 - 23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Voici que moi, je vous envoie comme de brebis au milieu des loups; soyez donc rusés comme les serpents et candides comme les colombes. 17 Prenez garde aux hommes: ils vous livreront aux tribunaux et vous flagelleront dans leurs synagogues.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10:16-23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Behold, I send you out as sheep in the midst of wolves. Therefore be wise as serpents and harmless as doves. 17 But beware of men, for they will deliver you up to councils and scourge you in their synagogues.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93805" name="Rectangle 13"/>
          <p:cNvSpPr>
            <a:spLocks noGrp="1" noChangeArrowheads="1"/>
          </p:cNvSpPr>
          <p:nvPr>
            <p:ph type="ctrTitle"/>
          </p:nvPr>
        </p:nvSpPr>
        <p:spPr/>
        <p:txBody>
          <a:bodyPr/>
          <a:lstStyle/>
          <a:p>
            <a:r>
              <a:rPr lang="en-US" sz="1000" dirty="0"/>
              <a:t>19v</a:t>
            </a:r>
          </a:p>
        </p:txBody>
      </p:sp>
    </p:spTree>
  </p:cSld>
  <p:clrMapOvr>
    <a:masterClrMapping/>
  </p:clrMapOvr>
</p:sld>
</file>

<file path=ppt/slides/slide10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4818" name="Group 2"/>
          <p:cNvGraphicFramePr>
            <a:graphicFrameLocks noGrp="1"/>
          </p:cNvGraphicFramePr>
          <p:nvPr/>
        </p:nvGraphicFramePr>
        <p:xfrm>
          <a:off x="34925" y="0"/>
          <a:ext cx="9074150" cy="627475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وتساقون امام ولاة وملوك من اجلي شهادة لهم وللامم. فمتى اسلموكم فلا تهتموا كيف او بما تتكلمون.لانكم تعطون في تلك الساعة ما تتكلمون به.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Vous serez traduits devant des gouverneurs et des rois, à cause de moi: ils auront là un témoignage, eux et les païens.19 Lorsqu'ils vous livreront, ne vous inquiétez pas de savoir comment parler ou que dire: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You will be brought before governors and kings for My sake, as a testimony to them and to the Gentiles. 19 But when they deliver you up, do not worry about how or what you should speak. For it will be given to you in that hour what you should speak;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5842" name="Group 2"/>
          <p:cNvGraphicFramePr>
            <a:graphicFrameLocks noGrp="1"/>
          </p:cNvGraphicFramePr>
          <p:nvPr/>
        </p:nvGraphicFramePr>
        <p:xfrm>
          <a:off x="34925" y="0"/>
          <a:ext cx="9074150" cy="6845745"/>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48431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لستم انتم المتكلمين بل روح ابيكم الذي يتكلم فيكم. وسيسلم الاخ اخاه الى الموت والاب ولده.ويقوم الاولاد على والديهم ويقتلونهم. وتكونون مبغضين من الجميع من اجل اسمي.</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ce que vous aurez à dire vous sera donné à cette heure-là, car ce n'est pas vous qui parlerez, c'est l'Esprit de votre Père qui parlera en vous. 21 Le frère livrera son frère à la mort, et le père son enfant; les enfants se dresseront contre leurs parents et les feront condamner à mort. 22 Vous serez haïs de tous à cause de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it is not you who speak, but the Spirit of your Father who speaks in you. 21 Now brother will deliver up brother to death, and a father his child; and children will rise up against parents and cause them to be put to death. 22 And you will be hated by all for My name's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6866" name="Group 2"/>
          <p:cNvGraphicFramePr>
            <a:graphicFrameLocks noGrp="1"/>
          </p:cNvGraphicFramePr>
          <p:nvPr/>
        </p:nvGraphicFramePr>
        <p:xfrm>
          <a:off x="34925" y="44450"/>
          <a:ext cx="9145588" cy="597840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يصبر الى المنتهى فهذا يخلص. ومتى طردوكم في هذه المدينة فاهربوا الى الاخرى.</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فاني الحق اقول لكم لا تكملون مدن اسرائيل حتى يأتي ابن الانسان</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celui qui tiendra jusqu'à la fin, celui-là sera sauvé. 23 Quand on vous pourchassera dans telle ville, fuyez dans telle autre; en vérité, je vous le déclare, vous n'achèverez pas le tour des villes d'Israël avant que ne vienne le Fils de l'homme.</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he who endures to the end will be saved. 23 When they persecute you in this city, flee to another. For assuredly, I say to you, you will not have gone through the cities of Israel before the Son of Man comes.</a:t>
                      </a:r>
                      <a:r>
                        <a:rPr kumimoji="0" lang="en-US" sz="3600" b="0" i="0" u="none" strike="noStrike" cap="none" normalizeH="0" baseline="0">
                          <a:ln>
                            <a:noFill/>
                          </a:ln>
                          <a:solidFill>
                            <a:schemeClr val="bg1"/>
                          </a:solidFill>
                          <a:effectLst/>
                          <a:latin typeface="Arial" charset="0"/>
                          <a:cs typeface="Arial" charset="0"/>
                        </a:rPr>
                        <a:t> </a:t>
                      </a: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789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59789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0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8914" name="Group 2"/>
          <p:cNvGraphicFramePr>
            <a:graphicFrameLocks noGrp="1"/>
          </p:cNvGraphicFramePr>
          <p:nvPr/>
        </p:nvGraphicFramePr>
        <p:xfrm>
          <a:off x="107950" y="44450"/>
          <a:ext cx="9072563" cy="6449568"/>
        </p:xfrm>
        <a:graphic>
          <a:graphicData uri="http://schemas.openxmlformats.org/drawingml/2006/table">
            <a:tbl>
              <a:tblPr rtl="1"/>
              <a:tblGrid>
                <a:gridCol w="4321175">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45:3,6</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تقلد سيفك على فخذك ايها الجبار جلالك وبهاءك كرسيك يا الله الى دهر الدهور.قضيب استقامة قضيب ملكك</a:t>
                      </a:r>
                      <a:r>
                        <a:rPr kumimoji="0" lang="en-US" sz="32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45:3,6</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O brave, ceins ton épée au côté, ta splendeur et ton éclat. Avec éclat, chevauche et triomphe.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O Dieu, ton trône est éternel, ton sceptre  royal est un sceptre de droiture,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45:3,6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Gird Your sword upon Your thigh, O Mighty One, with Your glory and Your majesty.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Your throne, O God, is forever and ever; A scepter of righteousness is the scepter of Your kingdom.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98925" name="Rectangle 13"/>
          <p:cNvSpPr>
            <a:spLocks noGrp="1" noChangeArrowheads="1"/>
          </p:cNvSpPr>
          <p:nvPr>
            <p:ph type="ctrTitle"/>
          </p:nvPr>
        </p:nvSpPr>
        <p:spPr/>
        <p:txBody>
          <a:bodyPr/>
          <a:lstStyle/>
          <a:p>
            <a:r>
              <a:rPr lang="en-US" sz="1000" dirty="0"/>
              <a:t>19pm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9938" name="Group 2"/>
          <p:cNvGraphicFramePr>
            <a:graphicFrameLocks noGrp="1"/>
          </p:cNvGraphicFramePr>
          <p:nvPr/>
        </p:nvGraphicFramePr>
        <p:xfrm>
          <a:off x="107950" y="44450"/>
          <a:ext cx="9072563" cy="6669088"/>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3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7 : 11 : 17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3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اليوم التالي ذهب الى مدينة تدعى نايين وذهب معه كثيرون من تلاميذه وجمع كثير.  فلما اقترب الى باب المدينة اذا ميت محمول</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3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7 : 11 - 17</a:t>
                      </a:r>
                    </a:p>
                    <a:p>
                      <a:pPr marL="0" marR="0" lvl="0" indent="0" algn="l" defTabSz="914400" rtl="0" eaLnBrk="1" fontAlgn="base" latinLnBrk="0" hangingPunct="1">
                        <a:lnSpc>
                          <a:spcPct val="100000"/>
                        </a:lnSpc>
                        <a:spcBef>
                          <a:spcPct val="3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Or, Jésus se rendit ensuite dans une ville appelée Naïn. Ses disciples faisaient route avec lui, ainsi qu'une grande foule. 12 Quand il arriva près de la porte de la ville, on portait tout juste en terre un mort,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3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7:11-17</a:t>
                      </a:r>
                    </a:p>
                    <a:p>
                      <a:pPr marL="0" marR="0" lvl="0" indent="0" algn="l" defTabSz="914400" rtl="0" eaLnBrk="1" fontAlgn="base" latinLnBrk="0" hangingPunct="1">
                        <a:lnSpc>
                          <a:spcPct val="100000"/>
                        </a:lnSpc>
                        <a:spcBef>
                          <a:spcPct val="3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it happened, the day after, that He went into a city called Nain; and many of His disciples went with Him, and a large crowd. 12 And when He came near the gate of the city, behold, a dead man was being carried out,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99949" name="Rectangle 13"/>
          <p:cNvSpPr>
            <a:spLocks noGrp="1" noChangeArrowheads="1"/>
          </p:cNvSpPr>
          <p:nvPr>
            <p:ph type="ctrTitle"/>
          </p:nvPr>
        </p:nvSpPr>
        <p:spPr/>
        <p:txBody>
          <a:bodyPr/>
          <a:lstStyle/>
          <a:p>
            <a:r>
              <a:rPr lang="en-US" sz="1000" dirty="0"/>
              <a:t>19m</a:t>
            </a:r>
          </a:p>
        </p:txBody>
      </p:sp>
    </p:spTree>
  </p:cSld>
  <p:clrMapOvr>
    <a:masterClrMapping/>
  </p:clrMapOvr>
</p:sld>
</file>

<file path=ppt/slides/slide10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0962" name="Group 2"/>
          <p:cNvGraphicFramePr>
            <a:graphicFrameLocks noGrp="1"/>
          </p:cNvGraphicFramePr>
          <p:nvPr/>
        </p:nvGraphicFramePr>
        <p:xfrm>
          <a:off x="107950" y="115888"/>
          <a:ext cx="9001125" cy="633984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ابن وحيد لامّه وهي ارملة ومعها جمع كثير من المدينة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فلما رآها الرب تحنن عليها وقال لها لا تبكي. ثم تقدم ولمس النعش فوقف الحاملون.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un fils unique dont la mère était veuve, et une foule considérable de la ville accompagnait celle-ci. 13 En la voyant, le Seigneur fut pris de pitié pour elle et il lui dit: "Ne pleure plus.14 Il s'avança et toucha le cercueil; ceux qui le portaient s'arrêtèrent;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 only son of his mother; and she was a widow. And a large crowd from the city was with her. 13 When the Lord saw her, He had compassion on her and said to her, Do not weep.'' 14 Then He came and touched the open coffin, and those who carried him stood still.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1986" name="Group 2"/>
          <p:cNvGraphicFramePr>
            <a:graphicFrameLocks noGrp="1"/>
          </p:cNvGraphicFramePr>
          <p:nvPr/>
        </p:nvGraphicFramePr>
        <p:xfrm>
          <a:off x="107950" y="115888"/>
          <a:ext cx="8928100" cy="6442710"/>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ايها الشاب لك اقول قم. فجلس الميت وابتدأ يتكلم فدفعه الى امه.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فاخذ الجميع خوف ومجدوا الله قائلين قد قام فينا نبي عظيم وافتقد الله شعبه.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il dit: "Jeune homme, je te l'ordonne, réveille-toi.15 Alors le mort s'assit et se mit à parler. Et Jésus le rendit à sa mère.16 Tous furent saisis de crainte, et ils rendaient gloire à Dieu en disant: "Un grand prophète s'est levé parmi nous et Dieu a visité son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He said, Young man, I say to you, arise.''15 So he who was dead sat up and began to speak. And He presented him to his mother. 16 Then fear came upon all, and they glorified God, saying,A great prophet has risen up among us''; and, God has visited His people.''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3010" name="Group 2"/>
          <p:cNvGraphicFramePr>
            <a:graphicFrameLocks noGrp="1"/>
          </p:cNvGraphicFramePr>
          <p:nvPr/>
        </p:nvGraphicFramePr>
        <p:xfrm>
          <a:off x="107950" y="115888"/>
          <a:ext cx="8928100" cy="5907088"/>
        </p:xfrm>
        <a:graphic>
          <a:graphicData uri="http://schemas.openxmlformats.org/drawingml/2006/table">
            <a:tbl>
              <a:tblPr rtl="1"/>
              <a:tblGrid>
                <a:gridCol w="475138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وخرج هذا الخبر عنه في كل اليهودية وفي جميع الكورة المحيطة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Et ce propos sur Jésus se répandit dans toute la Judée et dans toute la région.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this report about Him went throughout all Judea and all the surrounding region.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403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60403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60403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60403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0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6082" name="Group 2"/>
          <p:cNvGraphicFramePr>
            <a:graphicFrameLocks noGrp="1"/>
          </p:cNvGraphicFramePr>
          <p:nvPr/>
        </p:nvGraphicFramePr>
        <p:xfrm>
          <a:off x="34925" y="44450"/>
          <a:ext cx="9001125" cy="6305169"/>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رسالة بولس الرسول</a:t>
                      </a:r>
                      <a:r>
                        <a:rPr kumimoji="0" lang="ar-EG" sz="2800" b="0" i="0" u="sng" strike="noStrike" cap="none" normalizeH="0" baseline="0">
                          <a:ln>
                            <a:noFill/>
                          </a:ln>
                          <a:solidFill>
                            <a:srgbClr val="FF9933"/>
                          </a:solidFill>
                          <a:effectLst/>
                          <a:latin typeface="Arial" charset="0"/>
                          <a:cs typeface="Arial" charset="0"/>
                        </a:rPr>
                        <a:t> الثانية</a:t>
                      </a:r>
                      <a:r>
                        <a:rPr kumimoji="0" lang="ar-SA" sz="2800" b="0" i="0" u="sng" strike="noStrike" cap="none" normalizeH="0" baseline="0">
                          <a:ln>
                            <a:noFill/>
                          </a:ln>
                          <a:solidFill>
                            <a:srgbClr val="FF9933"/>
                          </a:solidFill>
                          <a:effectLst/>
                          <a:latin typeface="Arial" charset="0"/>
                          <a:cs typeface="Arial" charset="0"/>
                        </a:rPr>
                        <a:t> إلى </a:t>
                      </a:r>
                      <a:r>
                        <a:rPr kumimoji="0" lang="ar-EG" sz="2800" b="0" i="0" u="sng" strike="noStrike" cap="none" normalizeH="0" baseline="0">
                          <a:ln>
                            <a:noFill/>
                          </a:ln>
                          <a:solidFill>
                            <a:srgbClr val="FF9933"/>
                          </a:solidFill>
                          <a:effectLst/>
                          <a:latin typeface="Arial" charset="0"/>
                          <a:cs typeface="Arial" charset="0"/>
                        </a:rPr>
                        <a:t>أهل تيموثاوس</a:t>
                      </a:r>
                      <a:r>
                        <a:rPr kumimoji="0" lang="en-US" sz="2800" b="0" i="0" u="sng" strike="noStrike" cap="none" normalizeH="0" baseline="0">
                          <a:ln>
                            <a:noFill/>
                          </a:ln>
                          <a:solidFill>
                            <a:srgbClr val="FF9933"/>
                          </a:solidFill>
                          <a:effectLst/>
                          <a:latin typeface="Arial" charset="0"/>
                          <a:cs typeface="Arial" charset="0"/>
                        </a:rPr>
                        <a:t> </a:t>
                      </a:r>
                      <a:r>
                        <a:rPr kumimoji="0" lang="ar-EG" sz="2800" b="0" i="0" u="sng" strike="noStrike" cap="none" normalizeH="0" baseline="0">
                          <a:ln>
                            <a:noFill/>
                          </a:ln>
                          <a:solidFill>
                            <a:srgbClr val="FF9933"/>
                          </a:solidFill>
                          <a:effectLst/>
                          <a:latin typeface="Arial" charset="0"/>
                          <a:cs typeface="Arial" charset="0"/>
                        </a:rPr>
                        <a:t>( 2 : 3 – 15 </a:t>
                      </a:r>
                      <a:r>
                        <a:rPr kumimoji="0" lang="ar-SA" sz="2800" b="0" i="0" u="sng" strike="noStrike" cap="none" normalizeH="0" baseline="0">
                          <a:ln>
                            <a:noFill/>
                          </a:ln>
                          <a:solidFill>
                            <a:srgbClr val="FF9933"/>
                          </a:solidFill>
                          <a:effectLst/>
                          <a:latin typeface="Arial" charset="0"/>
                          <a:cs typeface="Arial" charset="0"/>
                        </a:rPr>
                        <a:t>)</a:t>
                      </a:r>
                      <a:endParaRPr kumimoji="0" lang="ar-EG"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فاشترك انت في احتمال المشقات كجندي صالح ليسوع المسيح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ليس احد وهو يتجند يرتبك باعمال الحياة لكي يرضي من جنّده.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2 Timothée 2 : 3 - 15</a:t>
                      </a:r>
                      <a:endParaRPr kumimoji="0" lang="ar-EG"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Prends ta part de souffrance en bon soldat du Christ Jésus.4 Personne, en s'engageant dans l'armée, ne s'embarrasse des affaires de la vie civile s'il veut donner satisfaction à celui qui l'a enrôlé.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Timothy 2:3-15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You therefore must endure hardship as a good soldier of Jesus Christ. 4 No one engaged in warfare entangles himself with the affairs of this life, that he may please him who enlisted him as a soldier.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06093" name="Rectangle 13"/>
          <p:cNvSpPr>
            <a:spLocks noGrp="1" noChangeArrowheads="1"/>
          </p:cNvSpPr>
          <p:nvPr>
            <p:ph type="ctrTitle"/>
          </p:nvPr>
        </p:nvSpPr>
        <p:spPr/>
        <p:txBody>
          <a:bodyPr/>
          <a:lstStyle/>
          <a:p>
            <a:r>
              <a:rPr lang="en-US" sz="1000"/>
              <a:t>19p</a:t>
            </a:r>
          </a:p>
        </p:txBody>
      </p:sp>
    </p:spTree>
  </p:cSld>
  <p:clrMapOvr>
    <a:masterClrMapping/>
  </p:clrMapOvr>
</p:sld>
</file>

<file path=ppt/slides/slide10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7106" name="Group 2"/>
          <p:cNvGraphicFramePr>
            <a:graphicFrameLocks noGrp="1"/>
          </p:cNvGraphicFramePr>
          <p:nvPr/>
        </p:nvGraphicFramePr>
        <p:xfrm>
          <a:off x="34925" y="44450"/>
          <a:ext cx="9145588" cy="608742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وايضا ان كان احد يجاهد لا يكلّل ان لم يجاهد قانونيا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يجب ان الحرّاث الذي يتعب يشترك هو اولا في الاثمار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افهم ما اقول.فليعطك الرب فهما في كل شيء</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de même, dans la lutte sportive, l'athlète ne reçoit la couronne que s'il a lutté selon les règles.6 C'est au cultivateur qui peine que doit revenir d'abord sa part de fruits.7 Comprends ce que je dis. Du reste, le Seigneur te fera comprendre tout cela.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also if anyone competes in athletics, he is not crowned unless he competes according to the rules. 6 The hard-working farmer must be first to partake of the crops. 7 Consider what I say, and may the Lord give you understanding in all things.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8130" name="Group 2"/>
          <p:cNvGraphicFramePr>
            <a:graphicFrameLocks noGrp="1"/>
          </p:cNvGraphicFramePr>
          <p:nvPr/>
        </p:nvGraphicFramePr>
        <p:xfrm>
          <a:off x="34925" y="44450"/>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اذكر يسوع المسيح المقام من الاموات من نسل داود بحسب انجيلي  الذي فيه احتمل المشقات حتى القيود كمذنب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لكن كلمة الله لا تقيّد. لاجل ذلك انا اصبر على كل شيء لاجل المختارين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Souviens-toi de Jésus Christ ressuscité d'entre les morts, issu de la race de David, selon l'Évangile que j'annonce 9 et pour lequel je souffre jusqu'à être enchaîné comme un malfaiteur. Mais la parole de Dieu n'est pas enchaînée!10 C'est pourquoi je supporte tout à cause des élus,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Remember that Jesus Christ, of the seed of David, was raised from the dead according to my gospel, 9 for which I suffer trouble as an evildoer, even to the point of chains; but the word of God is not chained. 10 Therefore I endure all things for the sake of the elect,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9154" name="Group 2"/>
          <p:cNvGraphicFramePr>
            <a:graphicFrameLocks noGrp="1"/>
          </p:cNvGraphicFramePr>
          <p:nvPr/>
        </p:nvGraphicFramePr>
        <p:xfrm>
          <a:off x="34925" y="44450"/>
          <a:ext cx="9145588" cy="658558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يحصلوا هم ايضا على الخلاص الذي في المسيح يسوع مع مجد ابدي. صادقة هي الكلمة انه ان كنا قد متنا معه فسنحيا ايضا معه. ان كنا نصبر فسنملك ايضا معه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كنا ننكره فهو ايضا سينكرنا.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qu'eux aussi obtiennent le salut, qui est dans le Christ Jésus, avec la gloire éternelle. 11Elle est digne de confiance, cette parole: Si nous mourons avec lui, avec lui nous vivrons. 12 Si nous souffrons avec lui,  avec lui nous régnerons. Si nous le renions, lui aussi nous reniera.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they also may obtain the salvation which is in Christ Jesus with eternal glory. 11 This is a faithful saying: for if we died with Him, we shall also live with Him. 12 If we endure, we shall also reign with Him. If we deny Him, he also will deny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0178" name="Group 2"/>
          <p:cNvGraphicFramePr>
            <a:graphicFrameLocks noGrp="1"/>
          </p:cNvGraphicFramePr>
          <p:nvPr/>
        </p:nvGraphicFramePr>
        <p:xfrm>
          <a:off x="34925" y="44450"/>
          <a:ext cx="9145588" cy="5905501"/>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كنا غير امناء فهو يبقى امينا لن يقدر ان ينكر نفسه  فكّر بهذه الامور مناشدا قدام الرب ان لا يتماحكوا بالكلام.الامر غير النافع لشيء.لهدم السامعين.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Si nous lui sommes infidèles, lui demeure fidèle, car il ne peut se renier lui-même.14Tout cela, rappelle-le, attestant devant Dieu qu'il faut éviter les querelles de mots: elles ne servent de rien, sinon à perdre ceux qui les écoutent.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If we are faithless, he remains faithful; he cannot deny Himself. 14 Remind them of these things, charging them before the Lord not to strive about words to no profit, to the ruin of the hearers.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1202" name="Group 2"/>
          <p:cNvGraphicFramePr>
            <a:graphicFrameLocks noGrp="1"/>
          </p:cNvGraphicFramePr>
          <p:nvPr/>
        </p:nvGraphicFramePr>
        <p:xfrm>
          <a:off x="34925" y="44450"/>
          <a:ext cx="9145588" cy="6121401"/>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اجتهد ان تقيم نفسك للّه مزكّى عاملا لا يخزى مفصّلا كلمة الحق بالاستقامة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Efforce-toi de te présenter à Dieu comme un homme éprouvé, un ouvrier qui n'a pas à rougir, qui dispense avec droiture la parole de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Be diligent to present yourself approved to God, a worker who does not need to be ashamed, rightly dividing the word of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222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0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325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61325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61325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0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5298" name="Group 2"/>
          <p:cNvGraphicFramePr>
            <a:graphicFrameLocks noGrp="1"/>
          </p:cNvGraphicFramePr>
          <p:nvPr/>
        </p:nvGraphicFramePr>
        <p:xfrm>
          <a:off x="34925" y="-26988"/>
          <a:ext cx="9217025" cy="6389434"/>
        </p:xfrm>
        <a:graphic>
          <a:graphicData uri="http://schemas.openxmlformats.org/drawingml/2006/table">
            <a:tbl>
              <a:tblPr rtl="1"/>
              <a:tblGrid>
                <a:gridCol w="46799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a:t>
                      </a:r>
                      <a:r>
                        <a:rPr kumimoji="0" lang="ar-EG" sz="3200" b="0" i="0" u="sng" strike="noStrike" cap="none" normalizeH="0" baseline="0">
                          <a:ln>
                            <a:noFill/>
                          </a:ln>
                          <a:solidFill>
                            <a:srgbClr val="FF9933"/>
                          </a:solidFill>
                          <a:effectLst/>
                          <a:latin typeface="Arial" charset="0"/>
                          <a:cs typeface="Arial" charset="0"/>
                        </a:rPr>
                        <a:t>الإولى( 3 : 8 – 15 </a:t>
                      </a:r>
                      <a:r>
                        <a:rPr kumimoji="0" lang="ar-SA" sz="3200" b="0" i="0" u="sng" strike="noStrike" cap="none" normalizeH="0" baseline="0">
                          <a:ln>
                            <a:noFill/>
                          </a:ln>
                          <a:solidFill>
                            <a:srgbClr val="FF9933"/>
                          </a:solidFill>
                          <a:effectLst/>
                          <a:latin typeface="Arial" charset="0"/>
                          <a:cs typeface="Arial" charset="0"/>
                        </a:rPr>
                        <a:t>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والنهاية كونوا جميعا متحدي الرأي بحس واحد ذوي محبة اخوية مشفقين لطفاء غير مجازين عن شر بشر او عن شتيمة بشتيمة بل بالعكس مباركين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Pierre 3:8-15</a:t>
                      </a:r>
                      <a:r>
                        <a:rPr kumimoji="0" lang="en-US"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t>
                      </a:r>
                      <a:r>
                        <a:rPr kumimoji="0" lang="fr-FR" sz="2800" b="0" i="0" u="none" strike="noStrike" cap="none" normalizeH="0" baseline="0">
                          <a:ln>
                            <a:noFill/>
                          </a:ln>
                          <a:solidFill>
                            <a:schemeClr val="bg1"/>
                          </a:solidFill>
                          <a:effectLst/>
                          <a:latin typeface="Arial" charset="0"/>
                          <a:cs typeface="Arial" charset="0"/>
                        </a:rPr>
                        <a:t>Enfin, soyez tous dans de mêmes dispositions, compatissants, animés d'un amour fraternel, miséricordieux, humbles.9  Ne rendez pas le mal pour le mal, ou l'insulte pour l'insulte;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3:8-15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all of you be of one mind, having compassion for one another; love as brothers, be tenderhearted, be courteous; 9 not returning evil for evil or reviling for reviling,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15309" name="Rectangle 13"/>
          <p:cNvSpPr>
            <a:spLocks noGrp="1" noChangeArrowheads="1"/>
          </p:cNvSpPr>
          <p:nvPr>
            <p:ph type="ctrTitle"/>
          </p:nvPr>
        </p:nvSpPr>
        <p:spPr/>
        <p:txBody>
          <a:bodyPr/>
          <a:lstStyle/>
          <a:p>
            <a:r>
              <a:rPr lang="en-US" sz="1000"/>
              <a:t>19c</a:t>
            </a:r>
          </a:p>
        </p:txBody>
      </p:sp>
    </p:spTree>
  </p:cSld>
  <p:clrMapOvr>
    <a:masterClrMapping/>
  </p:clrMapOvr>
</p:sld>
</file>

<file path=ppt/slides/slide10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6322" name="Group 2"/>
          <p:cNvGraphicFramePr>
            <a:graphicFrameLocks noGrp="1"/>
          </p:cNvGraphicFramePr>
          <p:nvPr/>
        </p:nvGraphicFramePr>
        <p:xfrm>
          <a:off x="34925" y="-26988"/>
          <a:ext cx="9217025" cy="6867843"/>
        </p:xfrm>
        <a:graphic>
          <a:graphicData uri="http://schemas.openxmlformats.org/drawingml/2006/table">
            <a:tbl>
              <a:tblPr rtl="1"/>
              <a:tblGrid>
                <a:gridCol w="47513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عالمين انكم لهذا دعيتم لكي ترثوا بركة. لان من اراد ان يحب الحياة ويرى اياما صالحة فليكفف لسانه عن الشر وشفتيه ان تتكلما بالمكر  ليعرض عن الشر ويصنع الخير ليطلب السلام ويجدّ في اثره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 contraire, bénissez, car c'est à cela que vous avez été appelés, afin d'hériter la bénédiction. 10 En effet, qui veut aimer la vie et voir des jours heureux doit garder sa langue du mal et ses lèvres des paroles trompeuses, 11 se détourner du mal et faire le bien, rechercher la paix et la poursuivre.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on the contrary blessing, knowing that you were called to this, that you may inherit a blessing. 10 For He who would love life and see good days, let him refrain his tongue from evil, and his lips from speaking deceit. 11 Let him turn away from evil and do good; let him seek peace and pursue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7346" name="Group 2"/>
          <p:cNvGraphicFramePr>
            <a:graphicFrameLocks noGrp="1"/>
          </p:cNvGraphicFramePr>
          <p:nvPr/>
        </p:nvGraphicFramePr>
        <p:xfrm>
          <a:off x="107950" y="44450"/>
          <a:ext cx="9072563" cy="5834063"/>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عيني الرب على الابرار واذنيه الى طلبتهم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 وجه الرب ضد فاعلي الشر فمن يؤذيكم ان كنتم متمثلين بالخير</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Car les yeux du Seigneur sont sur les justes, et ses oreilles sont attentives à leur prière; mais la face du Seigneur se tourne contre ceux qui font le mal. 13 Et qui vous fera du mal, si vous vous montrez zélés pour le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the eyes of the Lord are on the righteous, and His ears are open to their prayers; but the face of the Lord is against those who do evil.'' 13 And who is he who will harm you if you become followers of what is good?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8370" name="Group 2"/>
          <p:cNvGraphicFramePr>
            <a:graphicFrameLocks noGrp="1"/>
          </p:cNvGraphicFramePr>
          <p:nvPr/>
        </p:nvGraphicFramePr>
        <p:xfrm>
          <a:off x="107950" y="44450"/>
          <a:ext cx="9072563" cy="6796405"/>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وان تألمتم من اجل البر فطوباكم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خوفهم فلا تخافوه ولا تضطربوا  بل قدسوا الرب الاله في قلوبكم مستعدين دائما لمجاوبة كل من يسألكم عن سبب الرجاء الذي فيكم بوداعة وخوف</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Bien plus, au cas où vous auriez à souffrir pour la justice, heureux êtes-vous. N'ayez d'eux aucune crainte et ne soyez pas troublés;15 mais sanctifiez dans vos coeurs le Christ qui est Seigneur. Soyez toujours prêts à justifier votre espérance devant ceux qui vous en demandent compte.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even if you should suffer for righteousness' sake, you are blessed. And do not be afraid of their threats, nor be troubled.'' 15 But sanctify the Lord God in your hearts. and always be ready to give a defense to everyone who asks you a reason for the hope that is in you, with meekness and fear;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939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7017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041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62041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62042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62042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0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2466" name="Group 2"/>
          <p:cNvGraphicFramePr>
            <a:graphicFrameLocks noGrp="1"/>
          </p:cNvGraphicFramePr>
          <p:nvPr/>
        </p:nvGraphicFramePr>
        <p:xfrm>
          <a:off x="107950" y="44450"/>
          <a:ext cx="9072563" cy="6675120"/>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a:t>
                      </a:r>
                      <a:r>
                        <a:rPr kumimoji="0" lang="en-US" sz="2800" b="0" i="0" u="sng" strike="noStrike" cap="none" normalizeH="0" baseline="0">
                          <a:ln>
                            <a:noFill/>
                          </a:ln>
                          <a:solidFill>
                            <a:srgbClr val="FF9900"/>
                          </a:solidFill>
                          <a:effectLst/>
                          <a:latin typeface="Arial" charset="0"/>
                          <a:cs typeface="Arial" charset="0"/>
                        </a:rPr>
                        <a:t>27:42-44 &amp; 28:1-6</a:t>
                      </a:r>
                      <a:r>
                        <a:rPr kumimoji="0" lang="ar-EG" sz="2800" b="0" i="0" u="sng" strike="noStrike" cap="none" normalizeH="0" baseline="0">
                          <a:ln>
                            <a:noFill/>
                          </a:ln>
                          <a:solidFill>
                            <a:srgbClr val="FF9900"/>
                          </a:solidFill>
                          <a:effectLst/>
                          <a:latin typeface="Arial" charset="0"/>
                          <a:cs typeface="Arial" charset="0"/>
                        </a:rPr>
                        <a:t>)</a:t>
                      </a:r>
                      <a:endParaRPr kumimoji="0" lang="en-US"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فكان رأي العسكر ان يقتلوا الاسرى لئلا يسبح احد منهم فيهرب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 قائد المئة اذ كان يريد ان يخلّص بولس منعهم من هذا الرأي وامر ان القادرين على السباحة يرمون انفسهم اولا فيخرجون الى البر.</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27:42-44 &amp; 28:1-6</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Les soldats ont eu alors l'idée de tuer les prisonniers, de peur qu'il ne s'en échappe à la nage.43 Mais le centurion, décidé à sauver Paul, les a empêchés d'exécuter leur projet; il a ordonné à ceux qui savaient nager de sauter à l'eau les premiers et de gagner la terre.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27:42-44 &amp; 28:1-6</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the soldiers' plan was to kill the prisoners, lest any of them should swim away and escape. 43 But the centurion, wanting to save Paul, kept them from their purpose, and commanded that those who could swim should jump overboard first and get to land,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22477" name="Rectangle 13"/>
          <p:cNvSpPr>
            <a:spLocks noGrp="1" noChangeArrowheads="1"/>
          </p:cNvSpPr>
          <p:nvPr>
            <p:ph type="ctrTitle"/>
          </p:nvPr>
        </p:nvSpPr>
        <p:spPr/>
        <p:txBody>
          <a:bodyPr/>
          <a:lstStyle/>
          <a:p>
            <a:r>
              <a:rPr lang="en-US" sz="1000"/>
              <a:t>19a</a:t>
            </a:r>
          </a:p>
        </p:txBody>
      </p:sp>
    </p:spTree>
  </p:cSld>
  <p:clrMapOvr>
    <a:masterClrMapping/>
  </p:clrMapOvr>
</p:sld>
</file>

<file path=ppt/slides/slide10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3490" name="Group 2"/>
          <p:cNvGraphicFramePr>
            <a:graphicFrameLocks noGrp="1"/>
          </p:cNvGraphicFramePr>
          <p:nvPr/>
        </p:nvGraphicFramePr>
        <p:xfrm>
          <a:off x="34925" y="44450"/>
          <a:ext cx="9145588" cy="597852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والباقين بعضهم على الواح وبعضهم على قطع من السفينة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فهكذا حدث ان الجميع نجوا الى البر ولما نجوا وجدوا ان الجزيرة تدعى مليطة.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Les autres le feraient soit sur des planches soit sur des épaves du bateau. Et c'est ainsi que tous se sont retrouvés à terre, sains et saufs.1 Une fois hors de danger, nous avons appris que l'île s'appelait Malte.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and the rest, some on boards and some on parts of the ship. And so it was that they all escaped safely to land.1 Now when they had escaped, they then found out that the island was called Malta.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4514" name="Group 2"/>
          <p:cNvGraphicFramePr>
            <a:graphicFrameLocks noGrp="1"/>
          </p:cNvGraphicFramePr>
          <p:nvPr/>
        </p:nvGraphicFramePr>
        <p:xfrm>
          <a:off x="34925" y="44450"/>
          <a:ext cx="9145588" cy="6900672"/>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فقدم اهلها البرابرة لنا احسانا غير المعتاد لانهم اوقدوا نارا وقبلوا جميعنا من اجل المطر الذي اصابنا ومن اجل البرد فجمع بولس كثيرا من القضبان ووضعها على النار فخرجت من الحرارة افعى ونشبت في يده.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Les autochtones nous ont témoigné une humanité peu ordinaire. Allumant en effet un grand feu, ils nous ont tous fait approcher, car la pluie s'était mise à tomber et il faisait froid. 3 Paul avait ramassé une brassée de bois mort et la jetait dans le feu, lorsque la chaleur en a fait sortir une vipère qui s'accrocha à sa main.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the natives showed us unusual kindness; for they kindled a fire and made us all welcome, because of the rain that was falling and because of the cold. 3 But when Paul had gathered a bundle of sticks and laid them on the fire, a viper came out because of the heat, and fastened on his hand.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5538" name="Group 2"/>
          <p:cNvGraphicFramePr>
            <a:graphicFrameLocks noGrp="1"/>
          </p:cNvGraphicFramePr>
          <p:nvPr/>
        </p:nvGraphicFramePr>
        <p:xfrm>
          <a:off x="34925" y="44450"/>
          <a:ext cx="9145588" cy="644112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البرابرة الوحش معلقا بيده قال بعضهم لبعض لا بد ان هذا الانسان قاتل لم يدعه العدل يحيا ولو نجا من البحر. فنفض هو الوحش الى النار ولم يتضرر بشيء رديء</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A la vue de cet animal qui pendait à sa main, les autochtones se disaient les uns aux autres: "Cet homme est certainement un assassin; il a bien échappé à la mer, mais la justice divine ne lui permet pas de vivre. 5  Paul, en réalité, a secoué la bête dans le feu sans ressentir le moindre mal.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So when the natives saw the creature hanging from his hand, they said to one another, No doubt this man is a murderer, whom, though he has escaped the sea, yet justice does not allow to live.'' 5 But he shook off the creature into the fire and suffered no harm.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6562" name="Group 2"/>
          <p:cNvGraphicFramePr>
            <a:graphicFrameLocks noGrp="1"/>
          </p:cNvGraphicFramePr>
          <p:nvPr/>
        </p:nvGraphicFramePr>
        <p:xfrm>
          <a:off x="34925" y="44450"/>
          <a:ext cx="9145588" cy="6684836"/>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هم فكانوا ينتظرون انه عتيد ان ينتفخ او يسقط بغتة ميتا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فاذ انتظروا كثيرا ورأوا انه لم يعرض له شيء مضرّ تغيّروا وقالوا هو اله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Eux s'attendaient à le voir enfler, ou tomber raide mort; mais, après une longue attente, ils ont constaté qu'il ne lui arrivait rien d'anormal. Changeant alors d'avis, ils répétaient: "C'est un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However, they were expecting that he would swell up or suddenly fall down dead. But after they had looked for a long time and saw no harm come to him, they changed their minds and said that he was a god.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758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0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8610"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963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0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0658" name="Group 2"/>
          <p:cNvGraphicFramePr>
            <a:graphicFrameLocks noGrp="1"/>
          </p:cNvGraphicFramePr>
          <p:nvPr/>
        </p:nvGraphicFramePr>
        <p:xfrm>
          <a:off x="107950" y="44450"/>
          <a:ext cx="9072563" cy="6022848"/>
        </p:xfrm>
        <a:graphic>
          <a:graphicData uri="http://schemas.openxmlformats.org/drawingml/2006/table">
            <a:tbl>
              <a:tblPr rtl="1"/>
              <a:tblGrid>
                <a:gridCol w="4321175">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Times New Roman" pitchFamily="18" charset="0"/>
                        </a:rPr>
                        <a:t>91:13,11</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على الاسد والصل تطأ.الشبل والثعبان تدوس لانه يوصي ملائكته بك لكي يحفظوك في كل طرقك.</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91:13,11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Tu marcheras sur le lion et la vipère, Tu piétineras le tigre et le dragon.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Car il chargera ses anges de te garder en tous tes chemins,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91:13,11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You shall tread upon the lion and the cobra, The young lion and the serpent you shall trample underfoot.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He shall give His angels charge over you, to keep you in all your ways.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30669" name="Rectangle 13"/>
          <p:cNvSpPr>
            <a:spLocks noGrp="1" noChangeArrowheads="1"/>
          </p:cNvSpPr>
          <p:nvPr>
            <p:ph type="ctrTitle"/>
          </p:nvPr>
        </p:nvSpPr>
        <p:spPr/>
        <p:txBody>
          <a:bodyPr/>
          <a:lstStyle/>
          <a:p>
            <a:r>
              <a:rPr lang="en-US" sz="1000" dirty="0"/>
              <a:t>19pg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1682" name="Group 2"/>
          <p:cNvGraphicFramePr>
            <a:graphicFrameLocks noGrp="1"/>
          </p:cNvGraphicFramePr>
          <p:nvPr/>
        </p:nvGraphicFramePr>
        <p:xfrm>
          <a:off x="34925" y="44450"/>
          <a:ext cx="9145588" cy="685355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2320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لوقا( 10 : 21 – 24 )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تلك الساعة تهلل يسوع بالروح وقال احمدك ايها الآب رب السماء والارض لانك اخفيت هذه عن الحكماء والفهماء واعلنتها للاطفال.نعم ايها الآب لان هكذا صارت المسرة امامك.</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700" b="0" i="0" u="sng" strike="noStrike" cap="none" normalizeH="0" baseline="0">
                          <a:ln>
                            <a:noFill/>
                          </a:ln>
                          <a:solidFill>
                            <a:srgbClr val="FF9933"/>
                          </a:solidFill>
                          <a:effectLst/>
                          <a:latin typeface="Arial" charset="0"/>
                          <a:cs typeface="Times New Roman" pitchFamily="18" charset="0"/>
                        </a:rPr>
                        <a:t>Luc 10:21-24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21 A l'instant même, il exulta sous l'action de l'Esprit Saint et dit: "Je te loue, 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Seigneur du ciel et de la terre, d'avoir cach</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cela aux sages et aux intelligents et de l'avoir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v</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l</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aux tout petits. Oui, P</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 c'est ainsi que tu en as dispos</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dans ta bienveillance.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700" b="0" i="0" u="sng" strike="noStrike" cap="none" normalizeH="0" baseline="0">
                          <a:ln>
                            <a:noFill/>
                          </a:ln>
                          <a:solidFill>
                            <a:srgbClr val="FF9933"/>
                          </a:solidFill>
                          <a:effectLst/>
                          <a:latin typeface="Arial" charset="0"/>
                          <a:cs typeface="Times New Roman" pitchFamily="18" charset="0"/>
                        </a:rPr>
                        <a:t>Luke 10:21-24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In that hour Jesus rejoiced in the Spirit and said, I thank You, Father, Lord of heaven and earth, that You have hidden these things from the wise and prudent and revealed them to babes. Even so, Father, for so it seemed good in Your sight.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31693" name="Rectangle 13"/>
          <p:cNvSpPr>
            <a:spLocks noGrp="1" noChangeArrowheads="1"/>
          </p:cNvSpPr>
          <p:nvPr>
            <p:ph type="ctrTitle"/>
          </p:nvPr>
        </p:nvSpPr>
        <p:spPr/>
        <p:txBody>
          <a:bodyPr/>
          <a:lstStyle/>
          <a:p>
            <a:r>
              <a:rPr lang="en-US" sz="1000" dirty="0"/>
              <a:t>19g</a:t>
            </a:r>
          </a:p>
        </p:txBody>
      </p:sp>
    </p:spTree>
  </p:cSld>
  <p:clrMapOvr>
    <a:masterClrMapping/>
  </p:clrMapOvr>
</p:sld>
</file>

<file path=ppt/slides/slide10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2706" name="Group 2"/>
          <p:cNvGraphicFramePr>
            <a:graphicFrameLocks noGrp="1"/>
          </p:cNvGraphicFramePr>
          <p:nvPr/>
        </p:nvGraphicFramePr>
        <p:xfrm>
          <a:off x="34925" y="44450"/>
          <a:ext cx="9145588" cy="6900672"/>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والتفت الى تلاميذه وقال كل شيء قد دفع اليّ من ابي.وليس احد يعرف من هو الابن الا الآب ولا من هو الآب الا الابن ومن اراد الابن ان يعلن له. والتفت الى تلاميذه على انفراد وقال طوبى للعيون التي تنظر ما تنظرونه.</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Tout m'a été remis par mon Père, et nul ne connaît qui est le Fils, si ce n'est le Père, ni qui est le Père, si ce n'est le Fils et celui à qui le Fils veut bien le révéler. 23 Puis il se tourna vers les disciples et leur dit en particulier: "Heureux les yeux qui voient ce que vous voyez.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All things have been delivered to Me by My Father, and no one knows who the Son is except the Father, and who the Father is except the Son, and the one to whom the Son wills to reveal Him. 23 Then He turned to His disciples and said privately, Blessed are the eyes which see the things you see;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3730" name="Group 2"/>
          <p:cNvGraphicFramePr>
            <a:graphicFrameLocks noGrp="1"/>
          </p:cNvGraphicFramePr>
          <p:nvPr/>
        </p:nvGraphicFramePr>
        <p:xfrm>
          <a:off x="107950" y="44450"/>
          <a:ext cx="9072563" cy="5901754"/>
        </p:xfrm>
        <a:graphic>
          <a:graphicData uri="http://schemas.openxmlformats.org/drawingml/2006/table">
            <a:tbl>
              <a:tblPr rtl="1"/>
              <a:tblGrid>
                <a:gridCol w="4895850">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اقول لكم ان انبياء كثيرين وملوكا ارادوا ان ينظروا ما انتم تنظرون ولم ينظروا وان يسمعوا ما انتم تسمعون ولم يسمعوا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Car je vous le déclare, beaucoup de prophètes, beaucoup de rois ont voulu voir ce que vous voyez et ne l'ont pas vu, entendre ce que vous entendez et ne l'ont pas entendu.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for I tell you that many prophets and kings have desired to see what you see, and have not seen it, and to hear what you hear, and have not heard 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438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25429" name="Group 21"/>
          <p:cNvGraphicFramePr>
            <a:graphicFrameLocks noGrp="1"/>
          </p:cNvGraphicFramePr>
          <p:nvPr/>
        </p:nvGraphicFramePr>
        <p:xfrm>
          <a:off x="468313" y="692150"/>
          <a:ext cx="8137525" cy="5724144"/>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Second day of The Month of Babah</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(Second day of The Month of Amshir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32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العشرون</a:t>
                      </a:r>
                      <a:r>
                        <a:rPr kumimoji="0" lang="ar-KW" sz="4000" b="1" i="0" u="none" strike="noStrike" cap="none" normalizeH="0" baseline="0">
                          <a:ln>
                            <a:noFill/>
                          </a:ln>
                          <a:solidFill>
                            <a:srgbClr val="FF9900"/>
                          </a:solidFill>
                          <a:effectLst/>
                          <a:latin typeface="Arial" charset="0"/>
                          <a:cs typeface="Arial" charset="0"/>
                        </a:rPr>
                        <a:t> 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a:t>
                      </a:r>
                      <a:r>
                        <a:rPr kumimoji="0" lang="ar-KW" sz="4000" b="0"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أمشير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00"/>
                          </a:solidFill>
                          <a:effectLst/>
                          <a:latin typeface="Arial" charset="0"/>
                          <a:cs typeface="Arial" charset="0"/>
                        </a:rPr>
                        <a:t>( اليوم الثانى</a:t>
                      </a:r>
                      <a:r>
                        <a:rPr kumimoji="0" lang="ar-KW" sz="3200" b="0" i="0" u="none" strike="noStrike" cap="none" normalizeH="0" baseline="0">
                          <a:ln>
                            <a:noFill/>
                          </a:ln>
                          <a:solidFill>
                            <a:srgbClr val="FF9900"/>
                          </a:solidFill>
                          <a:effectLst/>
                          <a:latin typeface="Arial" charset="0"/>
                          <a:cs typeface="Arial" charset="0"/>
                        </a:rPr>
                        <a:t> من</a:t>
                      </a:r>
                      <a:r>
                        <a:rPr kumimoji="0" lang="ar-EG" sz="3200" b="0" i="0" u="none" strike="noStrike" cap="none" normalizeH="0" baseline="0">
                          <a:ln>
                            <a:noFill/>
                          </a:ln>
                          <a:solidFill>
                            <a:srgbClr val="FF9900"/>
                          </a:solidFill>
                          <a:effectLst/>
                          <a:latin typeface="Arial" charset="0"/>
                          <a:cs typeface="Arial" charset="0"/>
                        </a:rPr>
                        <a:t> </a:t>
                      </a:r>
                      <a:r>
                        <a:rPr kumimoji="0" lang="ar-KW" sz="3200" b="0" i="0" u="none" strike="noStrike" cap="none" normalizeH="0" baseline="0">
                          <a:ln>
                            <a:noFill/>
                          </a:ln>
                          <a:solidFill>
                            <a:srgbClr val="FF9900"/>
                          </a:solidFill>
                          <a:effectLst/>
                          <a:latin typeface="Arial" charset="0"/>
                          <a:cs typeface="Arial" charset="0"/>
                        </a:rPr>
                        <a:t>شهر </a:t>
                      </a:r>
                      <a:r>
                        <a:rPr kumimoji="0" lang="ar-EG" sz="3200" b="0" i="0" u="none" strike="noStrike" cap="none" normalizeH="0" baseline="0">
                          <a:ln>
                            <a:noFill/>
                          </a:ln>
                          <a:solidFill>
                            <a:srgbClr val="FF9900"/>
                          </a:solidFill>
                          <a:effectLst/>
                          <a:latin typeface="Arial" charset="0"/>
                          <a:cs typeface="Arial" charset="0"/>
                        </a:rPr>
                        <a:t>أمشير)</a:t>
                      </a:r>
                      <a:endParaRPr kumimoji="0" lang="en-CA" sz="32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deuxième  jour du mois de </a:t>
                      </a:r>
                      <a:r>
                        <a:rPr kumimoji="0" lang="en-US" sz="4000" b="0" i="0" u="none" strike="noStrike" cap="none" normalizeH="0" baseline="0">
                          <a:ln>
                            <a:noFill/>
                          </a:ln>
                          <a:solidFill>
                            <a:srgbClr val="FF9900"/>
                          </a:solidFill>
                          <a:effectLst/>
                          <a:latin typeface="Arial" charset="0"/>
                          <a:cs typeface="Arial" charset="0"/>
                        </a:rPr>
                        <a:t>Babah</a:t>
                      </a: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200" b="0" i="0" u="none" strike="noStrike" cap="none" normalizeH="0" baseline="0">
                          <a:ln>
                            <a:noFill/>
                          </a:ln>
                          <a:solidFill>
                            <a:srgbClr val="FF9900"/>
                          </a:solidFill>
                          <a:effectLst/>
                          <a:latin typeface="Arial" charset="0"/>
                          <a:cs typeface="Arial" charset="0"/>
                        </a:rPr>
                        <a:t> ( Deuxième  jour du mois de </a:t>
                      </a:r>
                      <a:r>
                        <a:rPr kumimoji="0" lang="en-US" sz="3200" b="0" i="0" u="none" strike="noStrike" cap="none" normalizeH="0" baseline="0">
                          <a:ln>
                            <a:noFill/>
                          </a:ln>
                          <a:solidFill>
                            <a:srgbClr val="FF9900"/>
                          </a:solidFill>
                          <a:effectLst/>
                          <a:latin typeface="Arial" charset="0"/>
                          <a:cs typeface="Arial" charset="0"/>
                        </a:rPr>
                        <a:t>Amshir )</a:t>
                      </a: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0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643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142643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0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27470" name="Group 14"/>
          <p:cNvGraphicFramePr>
            <a:graphicFrameLocks noGrp="1"/>
          </p:cNvGraphicFramePr>
          <p:nvPr/>
        </p:nvGraphicFramePr>
        <p:xfrm>
          <a:off x="34925" y="44450"/>
          <a:ext cx="9001125" cy="6683440"/>
        </p:xfrm>
        <a:graphic>
          <a:graphicData uri="http://schemas.openxmlformats.org/drawingml/2006/table">
            <a:tbl>
              <a:tblPr rtl="1"/>
              <a:tblGrid>
                <a:gridCol w="4032250">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Arial" charset="0"/>
                        </a:rPr>
                        <a:t>32 :11-6 </a:t>
                      </a:r>
                      <a:endParaRPr kumimoji="0" lang="fr-FR"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أيُّها الصدِّيقونَ بالربِّ وابتَهِجُوا. وافتخِروا يا جميعَ مُستقيمي القلوبِ. من أجلِ هذا تَبْتَهلُ إليكَ. كلُّ الأبرارِ في آوانٍ مستقيمٍ.</a:t>
                      </a:r>
                      <a:r>
                        <a:rPr kumimoji="0" lang="en-US"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32 : 11, 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11Exultez à cause du Seigneur, Réjouissez-vous les justes, et criez de joie, vous tous les coeurs droits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Ainsi tout fidèle te prie le jour où il te rencontre,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32:11, 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 glad in the Lord and rejoice, you righteous; And shout for joy, all you upright in heart!.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this cause everyone who is godly shall pray to You In a time when You may be found.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27471" name="Rectangle 15"/>
          <p:cNvSpPr>
            <a:spLocks noGrp="1" noChangeArrowheads="1"/>
          </p:cNvSpPr>
          <p:nvPr>
            <p:ph type="ctrTitle"/>
          </p:nvPr>
        </p:nvSpPr>
        <p:spPr/>
        <p:txBody>
          <a:bodyPr/>
          <a:lstStyle/>
          <a:p>
            <a:r>
              <a:rPr lang="en-US" sz="1000" dirty="0"/>
              <a:t>20pv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28493" name="Group 13"/>
          <p:cNvGraphicFramePr>
            <a:graphicFrameLocks noGrp="1"/>
          </p:cNvGraphicFramePr>
          <p:nvPr/>
        </p:nvGraphicFramePr>
        <p:xfrm>
          <a:off x="34925" y="44450"/>
          <a:ext cx="9074150" cy="6576949"/>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( 22 : 24 ـ 30 )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وكانت بينهم أيضاً مُشاجرةٌ أنَّهُ من منهم  يكون الأكبر. فقال لهم: " مُلوكُ الأُمَم يسودونهُم، والمُتَسلِّطين عليهم يُدعَوْنَ المُحسنينَ.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Luc 22: 24 - 30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Ils en arrivèrent à se quereller sur celui d'entre eux qui leur semblait le plus grand. 25 Il leur dit: "Les rois des nations agissent avec elles en seigneurs, et ceux qui dominent sur elles se font appeler bienfaiteurs.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22:24-30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24 Now there was also a dispute among them, as to which of them should be considered the greatest. 25 And He said to them, The kings of the Gentiles exercise lordship over them, and those who exercise authority over them are called `benefactors.'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28494" name="Rectangle 14"/>
          <p:cNvSpPr>
            <a:spLocks noGrp="1" noChangeArrowheads="1"/>
          </p:cNvSpPr>
          <p:nvPr>
            <p:ph type="ctrTitle"/>
          </p:nvPr>
        </p:nvSpPr>
        <p:spPr/>
        <p:txBody>
          <a:bodyPr/>
          <a:lstStyle/>
          <a:p>
            <a:r>
              <a:rPr lang="en-US" sz="1000" dirty="0"/>
              <a:t>20v</a:t>
            </a:r>
          </a:p>
        </p:txBody>
      </p:sp>
    </p:spTree>
  </p:cSld>
  <p:clrMapOvr>
    <a:masterClrMapping/>
  </p:clrMapOvr>
</p:sld>
</file>

<file path=ppt/slides/slide10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29517" name="Group 13"/>
          <p:cNvGraphicFramePr>
            <a:graphicFrameLocks noGrp="1"/>
          </p:cNvGraphicFramePr>
          <p:nvPr/>
        </p:nvGraphicFramePr>
        <p:xfrm>
          <a:off x="34925" y="115888"/>
          <a:ext cx="9074150" cy="67665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أنتُم فليسَ هكذا، بل الكبيرُ فيكم ليكن كالأصغر، والمُتقدِّمُ كالخادم. لأنَّ مَن هو الأكبرُ؟ الذي يَتَّكئُ أم الذي يَخْدُمُ؟ أليسَ الذي يتَّكئُ؟ ولكنِّي أنا في وسطكم كالذي يَخْدُمُ.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Pour vous, rien de tel. Mais que le plus grand parmi vous prenne la place du plus jeune, et celui qui commande la place de celui qui sert. 27 Lequel est en effet le plus grand, celui qui est à table ou celui qui sert? N'est-ce pas celui qui est à table? Or, moi, je suis au milieu de vous à la place de celui qui sert.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26 But not so among you; on the contrary, he who is greatest among you, let him be as the younger, and he who governs as he who serves. 27 For who is greater, he who sits at the table, or he who serves? Is it not he who sits at the table? Yet I am among you as the One who serves.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30542" name="Group 14"/>
          <p:cNvGraphicFramePr>
            <a:graphicFrameLocks noGrp="1"/>
          </p:cNvGraphicFramePr>
          <p:nvPr/>
        </p:nvGraphicFramePr>
        <p:xfrm>
          <a:off x="107950" y="44450"/>
          <a:ext cx="9072563" cy="6783072"/>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أنتُم الذين ثبتُم معي في تجَارِبي، وأنا أيضاً أُقرِّرُ لكُم ملكوتاً كما قرر لي أبي، لتأكُلوا وتشربوا معي على مائدتي في ملكوتي، وتجلسوا على كراسيَّ وتَدِينُونَ أسباطَ إسرائيلَ الاثني عشرَ".</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28 Vous êtes, vous, ceux qui avez tenu bon avec moi dans mes épreuves.29 Et moi, je dispose pour vous du Royaume comme mon Père en a disposé pour moi:30 ainsi vous mangerez et boirez à ma table dans mon royaume, et vous siégerez sur des trônes pour juger les douze tribus d'Israël.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en-US"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28 But you are those who have continued with Me in My trials. 29 And I bestow upon you a kingdom, just as My Father bestowed one upon Me, 30 that you may eat and drink at My table in My kingdom, and sit on thrones judging the twelve tribes of Israel.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155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143155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0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32578" name="Group 2"/>
          <p:cNvGraphicFramePr>
            <a:graphicFrameLocks noGrp="1"/>
          </p:cNvGraphicFramePr>
          <p:nvPr/>
        </p:nvGraphicFramePr>
        <p:xfrm>
          <a:off x="-36513" y="44450"/>
          <a:ext cx="9217026" cy="6691757"/>
        </p:xfrm>
        <a:graphic>
          <a:graphicData uri="http://schemas.openxmlformats.org/drawingml/2006/table">
            <a:tbl>
              <a:tblPr rtl="1"/>
              <a:tblGrid>
                <a:gridCol w="4679950">
                  <a:extLst>
                    <a:ext uri="{9D8B030D-6E8A-4147-A177-3AD203B41FA5}">
                      <a16:colId xmlns:a16="http://schemas.microsoft.com/office/drawing/2014/main" val="20000"/>
                    </a:ext>
                  </a:extLst>
                </a:gridCol>
                <a:gridCol w="4537076">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Times New Roman" pitchFamily="18" charset="0"/>
                        </a:rPr>
                        <a:t>33:1, 12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ابتهجوا أيُّها الصدِّيقون بالربِّ. للمُستقيمين ينبغي التسبيح. طوبى للأمة التي الرب إلهُها. والشعب الذي أختاره ميراثاً له.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ar-EG" sz="3200" b="0" i="0" u="sng" strike="noStrike" cap="none" normalizeH="0" baseline="0">
                          <a:ln>
                            <a:noFill/>
                          </a:ln>
                          <a:solidFill>
                            <a:srgbClr val="FF9933"/>
                          </a:solidFill>
                          <a:effectLst/>
                          <a:latin typeface="Arial" charset="0"/>
                          <a:cs typeface="Times New Roman" pitchFamily="18" charset="0"/>
                        </a:rPr>
                        <a:t> </a:t>
                      </a:r>
                      <a:r>
                        <a:rPr kumimoji="0" lang="en-US" sz="3200" b="0" i="0" u="sng" strike="noStrike" cap="none" normalizeH="0" baseline="0">
                          <a:ln>
                            <a:noFill/>
                          </a:ln>
                          <a:solidFill>
                            <a:srgbClr val="FF9933"/>
                          </a:solidFill>
                          <a:effectLst/>
                          <a:latin typeface="Arial" charset="0"/>
                          <a:cs typeface="Times New Roman" pitchFamily="18" charset="0"/>
                        </a:rPr>
                        <a:t>32 : 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Justes, acclamez le Seigneur,La louange convient aux hommes droits.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Heureuse la nation qui a le Seigneur pour Dieu. Heureux le peuple qu'il s'est choisi pour patrimoine,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a:t>
                      </a:r>
                      <a:r>
                        <a:rPr kumimoji="0" lang="ar-EG" sz="3200" b="0" i="0" u="sng" strike="noStrike" cap="none" normalizeH="0" baseline="0">
                          <a:ln>
                            <a:noFill/>
                          </a:ln>
                          <a:solidFill>
                            <a:srgbClr val="FF9933"/>
                          </a:solidFill>
                          <a:effectLst/>
                          <a:latin typeface="Arial" charset="0"/>
                          <a:cs typeface="Times New Roman" pitchFamily="18" charset="0"/>
                        </a:rPr>
                        <a:t> </a:t>
                      </a:r>
                      <a:r>
                        <a:rPr kumimoji="0" lang="en-US" sz="3200" b="0" i="0" u="sng" strike="noStrike" cap="none" normalizeH="0" baseline="0">
                          <a:ln>
                            <a:noFill/>
                          </a:ln>
                          <a:solidFill>
                            <a:srgbClr val="FF9933"/>
                          </a:solidFill>
                          <a:effectLst/>
                          <a:latin typeface="Arial" charset="0"/>
                          <a:cs typeface="Times New Roman" pitchFamily="18" charset="0"/>
                        </a:rPr>
                        <a:t>33:1, 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Rejoice in the Lord, O you righteous! For praise from the upright is beautiful.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Blessed is the nation whose God is the Lord, The people He has chosen as His own inheritance.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32589" name="Rectangle 13"/>
          <p:cNvSpPr>
            <a:spLocks noGrp="1" noChangeArrowheads="1"/>
          </p:cNvSpPr>
          <p:nvPr>
            <p:ph type="ctrTitle"/>
          </p:nvPr>
        </p:nvSpPr>
        <p:spPr/>
        <p:txBody>
          <a:bodyPr/>
          <a:lstStyle/>
          <a:p>
            <a:r>
              <a:rPr lang="en-US" sz="1000" dirty="0"/>
              <a:t>20pm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33602" name="Group 2"/>
          <p:cNvGraphicFramePr>
            <a:graphicFrameLocks noGrp="1"/>
          </p:cNvGraphicFramePr>
          <p:nvPr/>
        </p:nvGraphicFramePr>
        <p:xfrm>
          <a:off x="34925" y="44450"/>
          <a:ext cx="9145588" cy="6587427"/>
        </p:xfrm>
        <a:graphic>
          <a:graphicData uri="http://schemas.openxmlformats.org/drawingml/2006/table">
            <a:tbl>
              <a:tblPr rtl="1"/>
              <a:tblGrid>
                <a:gridCol w="4103688">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متى </a:t>
                      </a:r>
                      <a:r>
                        <a:rPr kumimoji="0" lang="ar-EG" sz="3200" b="0" i="0" u="sng" strike="noStrike" cap="none" normalizeH="0" baseline="0">
                          <a:ln>
                            <a:noFill/>
                          </a:ln>
                          <a:solidFill>
                            <a:srgbClr val="FF9933"/>
                          </a:solidFill>
                          <a:effectLst/>
                          <a:latin typeface="Arial" charset="0"/>
                          <a:cs typeface="Arial" charset="0"/>
                        </a:rPr>
                        <a:t>( 25 : </a:t>
                      </a:r>
                      <a:r>
                        <a:rPr kumimoji="0" lang="ar-SA" sz="3200" b="0" i="0" u="sng" strike="noStrike" cap="none" normalizeH="0" baseline="0">
                          <a:ln>
                            <a:noFill/>
                          </a:ln>
                          <a:solidFill>
                            <a:srgbClr val="FF9933"/>
                          </a:solidFill>
                          <a:effectLst/>
                          <a:latin typeface="Arial" charset="0"/>
                          <a:cs typeface="Arial" charset="0"/>
                        </a:rPr>
                        <a:t>14 ـ23 )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وكأنَّما إنسانٌ مُسافرٌ دعي عبيدهُ وسلَّمهُم أموالهُ، فأعطى واحداً خمس وزناتٍ، وآخر وزنتين، وآخر وزنةً. كلَّ واحدٍ على قدر طاقته وسافر.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Matthieu 25 : 14 - 23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En effet, il en va comme d'un homme qui, partant en voyage, appela ses serviteurs et leur confia ses biens.15 A l'un il remit cinq talents, à un autre deux, à un autre un seul, à chacun selon ses capacités; puis il partit.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25:14-23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the kingdom of heaven is like a man traveling to a far country, who called his own servants and delivered his goods to them. 15 And to one he gave five talents, to another two, and to another one, to each according to his own ability; and immediately he went on a journey.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33613" name="Rectangle 13"/>
          <p:cNvSpPr>
            <a:spLocks noGrp="1" noChangeArrowheads="1"/>
          </p:cNvSpPr>
          <p:nvPr>
            <p:ph type="ctrTitle"/>
          </p:nvPr>
        </p:nvSpPr>
        <p:spPr/>
        <p:txBody>
          <a:bodyPr/>
          <a:lstStyle/>
          <a:p>
            <a:r>
              <a:rPr lang="en-US" sz="1000" dirty="0"/>
              <a:t>20m</a:t>
            </a:r>
          </a:p>
        </p:txBody>
      </p:sp>
    </p:spTree>
  </p:cSld>
  <p:clrMapOvr>
    <a:masterClrMapping/>
  </p:clrMapOvr>
</p:sld>
</file>

<file path=ppt/slides/slide10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34626" name="Group 2"/>
          <p:cNvGraphicFramePr>
            <a:graphicFrameLocks noGrp="1"/>
          </p:cNvGraphicFramePr>
          <p:nvPr/>
        </p:nvGraphicFramePr>
        <p:xfrm>
          <a:off x="107950" y="44450"/>
          <a:ext cx="9072563" cy="6514148"/>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فمضى الذي أخذ الخمس وزناتٍ وتاجرَ بها، فربح خمس أُخر. وهكذا أيضاً الذي أخذ الاثنتين ربح اثنتين أُخريين. وأمَّا الذي أخذ الواحدة فمضى وحفر في الأرض وأخفى فضَّةَ سيِّدهِ.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Aussitôt celui qui avait reçu les cinq talents s'en alla les faire valoir et en gagna cinq autres. 17 De même celui des deux talents en gagna deux autres. 18 Mais celui qui n'en avait reçu qu'un s'en alla creuser un trou dans la terre et y cacha l'argent de son maître.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Then he who had received the five talents went and traded with them, and made another five talents. 17 And likewise he who had received two gained two more also .18 But he who had received one went and dug in the ground, and hid his lord's money.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35650" name="Group 2"/>
          <p:cNvGraphicFramePr>
            <a:graphicFrameLocks noGrp="1"/>
          </p:cNvGraphicFramePr>
          <p:nvPr/>
        </p:nvGraphicFramePr>
        <p:xfrm>
          <a:off x="107950" y="115888"/>
          <a:ext cx="9072563" cy="6369685"/>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زمانٍ طويلٍ جاء سيِّدُ أولئك العبيدِ وحاسبهم. فجاء الذي أخذ الخمس وزناتٍ وقدَّمَ خمسَ وزناتٍ أُخر قائلاً: يا سيِّدُ، خمس وزناتٍ أعطيتني هوذا خمسُ وزناتٍ أُخرُ ربحتُها.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Longtemps après, arrive le maître de ces serviteurs, et il règle ses comptes avec eux. 20 Celui qui avait reçu les cinq talents s'avança et en présenta cinq autres, en disant: "Maître, tu m'avais confié cinq talents; voici cinq autres talents que j'ai gagnés."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After a long time the lord of those servants came and settled accounts with them. 20 So he who had received five talents came and brought five other talents, saying, `Lord, you delivered to me five talents; look, I have gained five more talents besides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36685" name="Group 13"/>
          <p:cNvGraphicFramePr>
            <a:graphicFrameLocks noGrp="1"/>
          </p:cNvGraphicFramePr>
          <p:nvPr/>
        </p:nvGraphicFramePr>
        <p:xfrm>
          <a:off x="34925" y="115888"/>
          <a:ext cx="9145588" cy="6766560"/>
        </p:xfrm>
        <a:graphic>
          <a:graphicData uri="http://schemas.openxmlformats.org/drawingml/2006/table">
            <a:tbl>
              <a:tblPr rtl="1"/>
              <a:tblGrid>
                <a:gridCol w="4176713">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سيِّدُهُ: حسناً أيُّها العبدُ الصَّالحُ والأمينُ. كنت أميناً في القليل فأُقيمك على الكثير. اُدخل إلى فرح سيِّدكَ. ثمَّ جاء الذي أخذ الوزنتين وقال: يا سيِّدُ، وزنتين سلَّمتني. هوذا وزنتان أُخريانِ ربحتُهُمَا.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Son maître lui dit: C'est bien, bon et fidèle serviteur, tu as été fidèle en peu de choses, sur beaucoup je t'établirai; viens te réjouir avec ton maître." 22 Celui des deux talents s'avança à son tour et dit: " Maître, tu m'avais confié deux talents; voici deux autres talents que j'ai gagnés."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His lord said to him, `Well done, good and faithful servant; you were faithful over a few things, I will make you ruler over many things. Enter into the joy of your lord.' 22 He also who had received two talents came and said, `Lord, you delivered to me two talents; look, I have gained two more talents besides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37713" name="Group 17"/>
          <p:cNvGraphicFramePr>
            <a:graphicFrameLocks noGrp="1"/>
          </p:cNvGraphicFramePr>
          <p:nvPr/>
        </p:nvGraphicFramePr>
        <p:xfrm>
          <a:off x="34925" y="115888"/>
          <a:ext cx="9074150" cy="547528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 سيِّدُهُ: نِعِمَّاً أيُّها العبدُ الصَّالحُ والأمين. كُنتَ أميناً على القليلِ فأُقيمكَ على الكثير. ادخل إلى فرح سيِّدكَ.</a:t>
                      </a:r>
                      <a:r>
                        <a:rPr kumimoji="0" lang="en-US"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Son maître lui dit: " C'est bien, bon et fidèle serviteur, tu as été fidèle en peu de choses, sur beaucoup je t'établirai; viens te réjouir avec ton maître."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His lord said to him, `Well done, good and faithful servant; you have been faithful over a few things, I will make you ruler over many things. Enter into the joy of your lord.'.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872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143872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43872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143872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0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40770" name="Group 2"/>
          <p:cNvGraphicFramePr>
            <a:graphicFrameLocks noGrp="1"/>
          </p:cNvGraphicFramePr>
          <p:nvPr/>
        </p:nvGraphicFramePr>
        <p:xfrm>
          <a:off x="34925" y="44450"/>
          <a:ext cx="9001125" cy="6629146"/>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a:t>
                      </a:r>
                      <a:r>
                        <a:rPr kumimoji="0" lang="ar-EG" sz="3200" b="0" i="0" u="sng" strike="noStrike" cap="none" normalizeH="0" baseline="0">
                          <a:ln>
                            <a:noFill/>
                          </a:ln>
                          <a:solidFill>
                            <a:srgbClr val="FF9933"/>
                          </a:solidFill>
                          <a:effectLst/>
                          <a:latin typeface="Arial" charset="0"/>
                          <a:cs typeface="Arial" charset="0"/>
                        </a:rPr>
                        <a:t>أهل</a:t>
                      </a:r>
                      <a:r>
                        <a:rPr kumimoji="0" lang="ar-SA" sz="3200" b="0" i="0" u="sng" strike="noStrike" cap="none" normalizeH="0" baseline="0">
                          <a:ln>
                            <a:noFill/>
                          </a:ln>
                          <a:solidFill>
                            <a:srgbClr val="FF9933"/>
                          </a:solidFill>
                          <a:effectLst/>
                          <a:latin typeface="Arial" charset="0"/>
                          <a:cs typeface="Arial" charset="0"/>
                        </a:rPr>
                        <a:t> العبرانيين </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13 : 7 ـ 24 )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اُذكُروا مُدبِّريكم الذين كلَّموكُم بكلمةِ الله. هؤلاء الذين تنظرون إلى نهاية سيرتهم فتمثَّلوا بإيمانهم. يسوعُ المسيحُ هو هو أمساً واليوم وإلى الأبد.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Hébreux 13 : 7 - 24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Souvenez-vous de vos dirigeants, qui vous ont annoncé la parole de Dieu; considérez comment leur vie s'est terminée et imitez leur foi. 8 Jésus Christ est le même, hier et aujourd'hui; il le sera pour l'éternité.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 13:7-25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Remember those who rule over you, who have spoken the word of God to you, whose faith follow, considering the outcome of their conduct. 8 Jesus Christ is the same yesterday, today, and forever.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40781" name="Rectangle 13"/>
          <p:cNvSpPr>
            <a:spLocks noGrp="1" noChangeArrowheads="1"/>
          </p:cNvSpPr>
          <p:nvPr>
            <p:ph type="ctrTitle"/>
          </p:nvPr>
        </p:nvSpPr>
        <p:spPr/>
        <p:txBody>
          <a:bodyPr/>
          <a:lstStyle/>
          <a:p>
            <a:r>
              <a:rPr lang="en-US" sz="1000"/>
              <a:t>20p</a:t>
            </a:r>
          </a:p>
        </p:txBody>
      </p:sp>
    </p:spTree>
  </p:cSld>
  <p:clrMapOvr>
    <a:masterClrMapping/>
  </p:clrMapOvr>
</p:sld>
</file>

<file path=ppt/slides/slide10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41794" name="Group 2"/>
          <p:cNvGraphicFramePr>
            <a:graphicFrameLocks noGrp="1"/>
          </p:cNvGraphicFramePr>
          <p:nvPr/>
        </p:nvGraphicFramePr>
        <p:xfrm>
          <a:off x="34925" y="44450"/>
          <a:ext cx="9145588" cy="679640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تُساقوا بتعاليمَ مُتنوِّعةٍ وغريبةٍ، لأنَّهُ حسنٌ أن تُثَبِتوا قلوبكم بالنِّعمةِ لا بأطعمةٍ لم ينتفع بها الذين يَتَعاطونها. لنا " مذبحٌ " لا سُلطان للذين يخدمونَ القبة أن يأكلوا منه.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Ne vous laissez pas égarer par toutes sortes de doctrines étrangères. Car il est bon que le coeur soit fortifié par la grâce et non par des aliments, qui n'ont jamais profité à ceux qui en font une question d'observance.10 Nous avons un autel dont les </a:t>
                      </a:r>
                      <a:r>
                        <a:rPr kumimoji="0" lang="fr-FR" sz="2600" b="0" i="0" u="none" strike="noStrike" cap="none" normalizeH="0" baseline="0">
                          <a:ln>
                            <a:noFill/>
                          </a:ln>
                          <a:solidFill>
                            <a:schemeClr val="bg1"/>
                          </a:solidFill>
                          <a:effectLst/>
                          <a:latin typeface="Arial" charset="0"/>
                          <a:cs typeface="Arial" charset="0"/>
                        </a:rPr>
                        <a:t>desservants</a:t>
                      </a:r>
                      <a:r>
                        <a:rPr kumimoji="0" lang="fr-FR" sz="2800" b="0" i="0" u="none" strike="noStrike" cap="none" normalizeH="0" baseline="0">
                          <a:ln>
                            <a:noFill/>
                          </a:ln>
                          <a:solidFill>
                            <a:schemeClr val="bg1"/>
                          </a:solidFill>
                          <a:effectLst/>
                          <a:latin typeface="Arial" charset="0"/>
                          <a:cs typeface="Arial" charset="0"/>
                        </a:rPr>
                        <a:t> de la tente n'ont pas le droit de tirer leur nourriture.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Do not be carried about with various and strange doctrines. For it is good that the heart be established by grace, not with foods which have not profited those who have been occupied with them. 10 We have an altar from which those who serve the tabernacle have no right to eat.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42818" name="Group 2"/>
          <p:cNvGraphicFramePr>
            <a:graphicFrameLocks noGrp="1"/>
          </p:cNvGraphicFramePr>
          <p:nvPr/>
        </p:nvGraphicFramePr>
        <p:xfrm>
          <a:off x="34925" y="44450"/>
          <a:ext cx="9145588" cy="5942965"/>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الحيواناتِ التي يُدخَلُ بدمها عن الخطيَّةِ إلى " الأقداس " بيد رئيس الكهنة تُحرَق أجسامُها خارج المعسكر. لذلكَ يسوعُ أيضاً، لكي يُقدِّسَ الشَّعبَ بدم نفسهِ، تألَّمَ خارجَ البابِ.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11Car les corps de animaux, dont le grand prêtre porte le sang dans le sanctuaire pour l'expiation du péché, sont brûlés hors du camp.12 C'est la raison pour laquelle Jésus, pour sanctifier le peuple par son propre sang, a souffert en dehors de la porte.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the bodies of those animals, whose blood is brought into the sanctuary by the high priest for sin, are burned outside the camp. 12 Therefore Jesus also, that He might sanctify the people with His own blood, suffered outside the gate.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43842" name="Group 2"/>
          <p:cNvGraphicFramePr>
            <a:graphicFrameLocks noGrp="1"/>
          </p:cNvGraphicFramePr>
          <p:nvPr/>
        </p:nvGraphicFramePr>
        <p:xfrm>
          <a:off x="34925" y="44450"/>
          <a:ext cx="9145588" cy="679640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فلنخرج إذاً إليه خارج المعسكر حاملين عاره علينا. لأنَّ ليسَ لنا هنا مدينةٌ باقيةٌ لكنَّنا نطلُبُ العتيدةَ. فلنرفع به في كلَّ حينٍ ذبائح التَّسبيح لله، أي ثمرَ شفاهنا معترفين بِاسمه.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Sortons donc à sa rencontre en dehors du camp, en portant son humiliation.14 Car nous n'avons pas ici-bas de cité permanente, mais nous sommes à la recherche de la cité future.15 Par lui, offrons sans cesse à Dieu un sacrifice de louange, c'est-à-dire le fruit de lèvres qui confessent son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Therefore let us go forth to Him, outside the camp, bearing His reproach. 14 For here we have no continuing city, but we seek the one to come. 15 Therefore by Him let us continually offer the sacrifice of praise to God, that is, the fruit of our lips, giving thanks to His name.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44866" name="Group 2"/>
          <p:cNvGraphicFramePr>
            <a:graphicFrameLocks noGrp="1"/>
          </p:cNvGraphicFramePr>
          <p:nvPr/>
        </p:nvGraphicFramePr>
        <p:xfrm>
          <a:off x="34925" y="44450"/>
          <a:ext cx="9145588" cy="5834063"/>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لا تنسوا فعلَ الإحسانِ والمؤاساة، لأنَّهُ بذبائح مثل هذه يُسَرُّ الله. أطيعوا مُدبريكم واخضعوا لهم،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N'oubliez pas la bienfaisance et l'entraide communautaire, car se sont de tels sacrifices qui plaisent à Dieu.17 Obéissez à vos dirigeants et soyez-leur dociles;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But do not forget to do good and to share, for with such sacrifices God is well pleased. 17 Obey those who rule over you, and be submissive,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45890" name="Group 2"/>
          <p:cNvGraphicFramePr>
            <a:graphicFrameLocks noGrp="1"/>
          </p:cNvGraphicFramePr>
          <p:nvPr/>
        </p:nvGraphicFramePr>
        <p:xfrm>
          <a:off x="34925" y="44450"/>
          <a:ext cx="9145588" cy="5834063"/>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لأنَّهُم يسهرون على نفوسكم كأنَّهُم سوف يُحاسبون عنكم لكي يفعلوا هذا بفرح ولا يتضَّجروا، لأنَّ هذا هو النافع لكم.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ils veillent personnellement sur vos âmes, puisqu'ils en rendront compte. Ainsi pourront-ils le faire avec joie et non en gémissant, ce qui ne tournerait pas à votre avantage.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they watch out for your souls, as those who must give account. Let them do so with joy and not with grief, for that would be unprofitable for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46914" name="Group 2"/>
          <p:cNvGraphicFramePr>
            <a:graphicFrameLocks noGrp="1"/>
          </p:cNvGraphicFramePr>
          <p:nvPr/>
        </p:nvGraphicFramePr>
        <p:xfrm>
          <a:off x="34925" y="44450"/>
          <a:ext cx="9145588" cy="6028309"/>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صلُّوا لأجلنا، لأنَّنا نثقُ أنَّ لنا ضميراً صالحاً، راغبين أنْ نسلك حسناً في كلِّ شيءٍ. ولكن أطلُبُ أكثر أن تفعلوا هذه لكي أُرَدَّ إليكُم سريعاً.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Priez pour nous, car nous avons la conviction d'avoir une conscience pure avec la volonté de bien nous conduire en toute occasion. Faites-le, 19 je vous le demande instamment, afin que je vous sois plus vite rendu.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Pray for us; for we are confident that we have a good conscience, in all things desiring to live honorably. 19 But I especially urge you to do this, that I may be restored to you the sooner.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47938" name="Group 2"/>
          <p:cNvGraphicFramePr>
            <a:graphicFrameLocks noGrp="1"/>
          </p:cNvGraphicFramePr>
          <p:nvPr/>
        </p:nvGraphicFramePr>
        <p:xfrm>
          <a:off x="34925" y="44450"/>
          <a:ext cx="9145588" cy="583406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وإله السَّلام الذي أَصعدَ من بين الأمواتِ راعي الخرافِ العظيم، ربَّنا يسوعَ المسيحَ بدم العهد الأبديِّ، ليُكمِّلْكُم في كلِّ عملٍ صالح لتصنعوا إرادتهُ،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Que le Dieu de la paix qui a fait remonter d'entre les morts, par le sang d'une alliance éternelle, le grand pasteur des brebis, notre Seigneur Jésus, vous rende aptes 21 à tout ce qui est bien pour faire sa volonté;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Now may the God of peace who brought up our Lord Jesus from the dead, that great Shepherd of the sheep, through the blood of the everlasting covenant, 21 make you complete in every good work to do His will,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48962" name="Group 2"/>
          <p:cNvGraphicFramePr>
            <a:graphicFrameLocks noGrp="1"/>
          </p:cNvGraphicFramePr>
          <p:nvPr/>
        </p:nvGraphicFramePr>
        <p:xfrm>
          <a:off x="34925" y="44450"/>
          <a:ext cx="9145588" cy="583406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صانعاً فينا ما يُرضي أمامهُ بيسوعَ المسيح، الذي له المَجدُ إلى أبد الآبدين. آمين. واسألكم يا إخوتي أن تحتملوا كلمة الوعظِ، لأنِّي كتبت إليكم بالاختصار.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qu'il réalise en nous ce qui lui est agréable, par Jésus Christ, à qui soit la gloire dans les siècles des siècles, Amen. </a:t>
                      </a:r>
                      <a:r>
                        <a:rPr kumimoji="0" lang="en-US" sz="2800" b="0" i="0" u="none" strike="noStrike" cap="none" normalizeH="0" baseline="0">
                          <a:ln>
                            <a:noFill/>
                          </a:ln>
                          <a:solidFill>
                            <a:schemeClr val="bg1"/>
                          </a:solidFill>
                          <a:effectLst/>
                          <a:latin typeface="Arial" charset="0"/>
                          <a:cs typeface="Arial" charset="0"/>
                        </a:rPr>
                        <a:t>22 </a:t>
                      </a:r>
                      <a:r>
                        <a:rPr kumimoji="0" lang="fr-FR" sz="2800" b="0" i="0" u="none" strike="noStrike" cap="none" normalizeH="0" baseline="0">
                          <a:ln>
                            <a:noFill/>
                          </a:ln>
                          <a:solidFill>
                            <a:schemeClr val="bg1"/>
                          </a:solidFill>
                          <a:effectLst/>
                          <a:latin typeface="Arial" charset="0"/>
                          <a:cs typeface="Arial" charset="0"/>
                        </a:rPr>
                        <a:t>Frères, je vous engage à supporter ce sermon! D'ailleurs, je ne vous envoie que quelques mots.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working in you what is well pleasing in His sight, through Jesus Christ, to whom be glory forever and ever. Amen. 22 And I appeal to you, brethren, bear with the word of exhortation, for I have written to you in few words.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49986" name="Group 2"/>
          <p:cNvGraphicFramePr>
            <a:graphicFrameLocks noGrp="1"/>
          </p:cNvGraphicFramePr>
          <p:nvPr/>
        </p:nvGraphicFramePr>
        <p:xfrm>
          <a:off x="34925" y="44450"/>
          <a:ext cx="9145588" cy="5834063"/>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أنتم تعلمون أن أخانا تيموثاوس قد أُطلِقَ. وهذا إذا جاء سأراكم سريعاً معه. سلِّموا على جميع مُدبِّريكم وجميع القدِّيسينَ. يُسلِّمُ عليكم الذين من إيطاليا. النِّعمَةُ مع جميعكم. آمين.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Apprenez que notre frère Timothée a été libéré. S'il vient assez vite, j'irai vous voir avec lui. 24 Saluez tous vos dirigeants et tous les saints. Ceux d'Italie vous saluent.25 La grâce soit avec vous tous.</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Know that our brother Timothy has been set free, with whom I shall see you if he comes shortly. 24 Greet all those who rule over you, and all the saints. Those from Italy greet you. 25 Grace be with you all. Amen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101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0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203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45203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145203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0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54082" name="Group 2"/>
          <p:cNvGraphicFramePr>
            <a:graphicFrameLocks noGrp="1"/>
          </p:cNvGraphicFramePr>
          <p:nvPr/>
        </p:nvGraphicFramePr>
        <p:xfrm>
          <a:off x="34925" y="-26988"/>
          <a:ext cx="9074150" cy="6121401"/>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a:t>
                      </a:r>
                      <a:r>
                        <a:rPr kumimoji="0" lang="ar-SA" sz="3200" b="0" i="0" u="sng" strike="noStrike" cap="none" normalizeH="0" baseline="0">
                          <a:ln>
                            <a:noFill/>
                          </a:ln>
                          <a:solidFill>
                            <a:srgbClr val="FF9933"/>
                          </a:solidFill>
                          <a:effectLst/>
                          <a:latin typeface="Arial" charset="0"/>
                          <a:cs typeface="Arial" charset="0"/>
                        </a:rPr>
                        <a:t>5 : 1-14)</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أطلبُ إلى الشُّيوخ الذين بينكم، أنا الشَّيخَ شريكُكم، والشَّاهدَ لآلام المسيح، وشريكَ المجدِ العتيدِ أن يُعلنَ،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1 Pierre 5 : 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J'exhorte les anciens qui sont parmi vous, moi qui suis ancien avec eux et témoin des souffrances du Christ, moi qui ai part à la gloire qui va être révélée: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1 Peter 5:1-14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 elders who are among you I exhort, I who am a fellow elder and a witness of the sufferings of Christ, and also a partaker of the glory that will be revealed: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54093" name="Rectangle 13"/>
          <p:cNvSpPr>
            <a:spLocks noGrp="1" noChangeArrowheads="1"/>
          </p:cNvSpPr>
          <p:nvPr>
            <p:ph type="ctrTitle"/>
          </p:nvPr>
        </p:nvSpPr>
        <p:spPr/>
        <p:txBody>
          <a:bodyPr/>
          <a:lstStyle/>
          <a:p>
            <a:r>
              <a:rPr lang="en-US" sz="1000"/>
              <a:t>20c</a:t>
            </a:r>
          </a:p>
        </p:txBody>
      </p:sp>
    </p:spTree>
  </p:cSld>
  <p:clrMapOvr>
    <a:masterClrMapping/>
  </p:clrMapOvr>
</p:sld>
</file>

<file path=ppt/slides/slide10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55117" name="Group 13"/>
          <p:cNvGraphicFramePr>
            <a:graphicFrameLocks noGrp="1"/>
          </p:cNvGraphicFramePr>
          <p:nvPr/>
        </p:nvGraphicFramePr>
        <p:xfrm>
          <a:off x="34925" y="115888"/>
          <a:ext cx="9074150" cy="59785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ارعوا رَعيَّةَ الله التي بينكم وتعاهدوها، لا بالقهر بل بالاختيار كمثل الله، ولا ببخلٍ بل بنشاطٍ</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paissez le troupeau de Dieu qui vous est confié, en veillant sur lui non par contrainte, mais de bon gré, selon Dieu; non par cupidité, mais par dévouement.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Shepherd the flock of God which is among you, serving as overseers, not by compulsion but willingly, not for dishonest gain but eagerly;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56130" name="Group 2"/>
          <p:cNvGraphicFramePr>
            <a:graphicFrameLocks noGrp="1"/>
          </p:cNvGraphicFramePr>
          <p:nvPr/>
        </p:nvGraphicFramePr>
        <p:xfrm>
          <a:off x="34925" y="115888"/>
          <a:ext cx="9074150" cy="59785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كمن يتسلطُ على المواريث بل صائرينَ أمثلةً للرَّعيَّةِ. ومتَى ظهر رئيسُ الرُّعاةِ تنالون إكليلَ المجدِ الذي لا يضمحل.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N'exercez pas un pouvoir autoritaire sur ceux qui vous sont échus en partage, mais devenez les modèles du troupeau.4 Et quand paraîtra le souverain berger, vous recevrez la couronne de gloire qui ne se flétrit 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nor as being lords over those entrusted to you, but being examples to the flock; 4 and when the Chief Shepherd appears, you will receive the crown of glory that does not fade away.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57167" name="Group 15"/>
          <p:cNvGraphicFramePr>
            <a:graphicFrameLocks noGrp="1"/>
          </p:cNvGraphicFramePr>
          <p:nvPr/>
        </p:nvGraphicFramePr>
        <p:xfrm>
          <a:off x="34925" y="115888"/>
          <a:ext cx="9074150" cy="6547104"/>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 أنتُم أيُّها الشُّبَّان اخضعوا للشُّيوخ، وكونوا جميعاً مُتسربلينَ بالتَّواضع بعضكم لبعضٍ، لأن الله يُقاوِم المُستكبرين، ويُعطِي نعمةً للمتواضعين. فتواضعوا تحت يد الله القويَّة لكي يرفعكُم في زمان الافتقاد،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De même, jeunes gens, soyez soumis aux anciens. Et tous, dans vos rapports mutuels, revêtez-vous d'humilité, car Dieu s'oppose aux orgueilleux, mais aux humbles il accorde sa grâce. 6 Humiliez-vous donc sous la main puissante de Dieu, afin qu'il vous élève au moment fixé;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Likewise you younger people, submit yourselves to your elders. Yes, all of you be submissive to one another, and be clothed with humility, for God resists the proud, But gives grace to the humble. 6 Therefore humble yourselves under the mighty hand of God, that He may exalt you in due time,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58178" name="Group 2"/>
          <p:cNvGraphicFramePr>
            <a:graphicFrameLocks noGrp="1"/>
          </p:cNvGraphicFramePr>
          <p:nvPr/>
        </p:nvGraphicFramePr>
        <p:xfrm>
          <a:off x="34925" y="115888"/>
          <a:ext cx="9074150" cy="58340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مُلقينَ كلَّ همِّكُم عليه، لأنه هو يعتني بكم. كونوا مُتيقِّظينَ واسهروا. لأن إبليس عدوكم يجول كأسدٍ زائر، يلتمس مَن يبتلعه.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déchargez-vous sur lui de tous vos soucis, car il prend soin de vous.8 Soyez sobres, veillez! Votre adversaire, le diable, comme un lion rugissant, rôde, cherchant qui dévorer.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casting all your care upon Him, for He cares for you. 8 Be sober, be vigilant; because your adversary the devil walks about like a roaring lion, seeking whom he may devour.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59202" name="Group 2"/>
          <p:cNvGraphicFramePr>
            <a:graphicFrameLocks noGrp="1"/>
          </p:cNvGraphicFramePr>
          <p:nvPr/>
        </p:nvGraphicFramePr>
        <p:xfrm>
          <a:off x="34925" y="115888"/>
          <a:ext cx="9074150" cy="601599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فقاوِموه، راسخينَ في الإيمان، عالمين أن نفس هذه الآلام تُجرَى على إخوتكم الذين في العالم. وإله كلّ نعمةٍ الذي دعاكُم إلى مجدهِ الأبديِّ في المسيح يسوع، بعدما تألَّمتُم يسيراً،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Résistez-lui, fermes dans la foi, sachant que les mêmes souffrances sont réservées à vos frères dans le monde. 10 Le Dieu de toute grâce, qui vous a appelés à sa gloire éternelle en Christ, vous rétablira lui-même après que vous aurez souffert un peu de temps;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Resist him, steadfast in the faith, knowing that the same sufferings are experienced by your brotherhood in the world. 10 But may the God of all grace, who called us to His eternal glory by Christ Jesus, after you have suffered a while,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60226" name="Group 2"/>
          <p:cNvGraphicFramePr>
            <a:graphicFrameLocks noGrp="1"/>
          </p:cNvGraphicFramePr>
          <p:nvPr/>
        </p:nvGraphicFramePr>
        <p:xfrm>
          <a:off x="34925" y="115888"/>
          <a:ext cx="9074150" cy="674141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 يهيئكُم، ويثبِّتكُم، ويقوِّيكُم، ويمكِّنكُم. له السُّلطان والمجد إلى الأبدِ. آمين. بيد سلوانس الأخ الأمين، ـ كما أظُنُّ ـ كتبتُ إليكُم بكلماتٍ قليلةٍ واعظاً وشاهداً، أن هذه هيَ نعمة الله بالحقِّ التي فيها تَقُومُونَ.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vous affermira, vous fortifiera, vous rendra inébranlables. 11 A lui la domination pour les siècles, Amen. 12 Je vous ai écrit ces quelques mots par Silvain, que je considère comme un frère fidèle, pour vous exhorter et vous attester que c'est à la véritable grâce de Dieu que vous êtes attachés. La communauté des élus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perfect, establish, strengthen, and settle you. 11 To Him be the glory and the dominion forever and ever. Amen.12 By Silvanus, our faithful brother as I consider him, I have written to you briefly, exhorting and testifying that this is the true grace of God in which you stand.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61250" name="Group 2"/>
          <p:cNvGraphicFramePr>
            <a:graphicFrameLocks noGrp="1"/>
          </p:cNvGraphicFramePr>
          <p:nvPr/>
        </p:nvGraphicFramePr>
        <p:xfrm>
          <a:off x="34925" y="115888"/>
          <a:ext cx="9074150" cy="590708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تُسلِّم عليكُم الصِّدِّيقة المُختارة التي في بابلون ( مصر )، ومرقس ابني. سلِّموا بعضُكُم على بعضٍ بقبلة المحبَّة. السَّلامُ لكُم جميعاً أيُّها الذينَ في المسيح يسوع.</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qui est à Babylone vous salue, ainsi que Marc, mon fils?14 Saluez-vous les uns les autres d'un baiser fraternel. Paix à vous tous qui êtes en Christ.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She who is in Babylon, elect together with you, greets you; and so does Mark my son. 14 Greet one another with a kiss of love. Peace to you all who are in Christ Jesus. Amen.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227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7017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329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146329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146330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146330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0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65357" name="Group 13"/>
          <p:cNvGraphicFramePr>
            <a:graphicFrameLocks noGrp="1"/>
          </p:cNvGraphicFramePr>
          <p:nvPr/>
        </p:nvGraphicFramePr>
        <p:xfrm>
          <a:off x="71438" y="115888"/>
          <a:ext cx="9072562" cy="6565900"/>
        </p:xfrm>
        <a:graphic>
          <a:graphicData uri="http://schemas.openxmlformats.org/drawingml/2006/table">
            <a:tbl>
              <a:tblPr rtl="1"/>
              <a:tblGrid>
                <a:gridCol w="4716462">
                  <a:extLst>
                    <a:ext uri="{9D8B030D-6E8A-4147-A177-3AD203B41FA5}">
                      <a16:colId xmlns:a16="http://schemas.microsoft.com/office/drawing/2014/main" val="20000"/>
                    </a:ext>
                  </a:extLst>
                </a:gridCol>
                <a:gridCol w="4356100">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15 :12- 21 </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فسكتَ الجُمهورُ كُلُّهُ. وكانوا يسمعونَ برناباس وبولس يُحَدِّثانِ بجميع ما صنع اللـه من الآيات والعجائب في الأُمم بواسطتهم.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 :12- 21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y eut alors un silence dans toute l'assemblée, puis on écouta Barnabas et Paul raconter tous les signes et les prodiges que Dieu, par leur intermédiaire, avait accomplis chez les païens.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 :12- 21 </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Then all the multitude kept silent and listened to Barnabas and Paul declaring how many miracles and wonders God had worked through them among the Gentiles.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65358" name="Rectangle 14"/>
          <p:cNvSpPr>
            <a:spLocks noGrp="1" noChangeArrowheads="1"/>
          </p:cNvSpPr>
          <p:nvPr>
            <p:ph type="ctrTitle"/>
          </p:nvPr>
        </p:nvSpPr>
        <p:spPr/>
        <p:txBody>
          <a:bodyPr/>
          <a:lstStyle/>
          <a:p>
            <a:r>
              <a:rPr lang="en-US" sz="1000"/>
              <a:t>20a</a:t>
            </a:r>
          </a:p>
        </p:txBody>
      </p:sp>
    </p:spTree>
  </p:cSld>
  <p:clrMapOvr>
    <a:masterClrMapping/>
  </p:clrMapOvr>
</p:sld>
</file>

<file path=ppt/slides/slide10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66382" name="Group 14"/>
          <p:cNvGraphicFramePr>
            <a:graphicFrameLocks noGrp="1"/>
          </p:cNvGraphicFramePr>
          <p:nvPr/>
        </p:nvGraphicFramePr>
        <p:xfrm>
          <a:off x="34925" y="44450"/>
          <a:ext cx="9145588" cy="6953187"/>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وبعدما سكتا أجاب يعقوب قائلاً: " أيُّها الرِّجالُ إخوتنا، اسمعوني.</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سمعان قد أخبر كيف افتقدَ اللـه أوَّلاً الأُمَم ليأخُذ منهُم شعباً على اسمهِ. وهذا توافقُهُ على أقوالُ الأنبياءِ كما هو مكتوبٌ: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Quand ils eurent achevé, Jacques à son tour prit la parole: "Frères, écoutez-moi.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Syméon vient de nous rappeler comment Dieu, dès le début, a pris soin de choisir parmi les nations païennes un peuple à son nom.15 Cet événement s'accorde d'ailleurs avec les paroles des prophètes puisqu'il est écrit: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after they had become silent, James answered, saying, Men and brethren, listen to me:14 Simon has declared how God at the first visited the Gentiles to take out of them a people for His name. 15 And with this the words of the prophets agree, just as it is written: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67394" name="Group 2"/>
          <p:cNvGraphicFramePr>
            <a:graphicFrameLocks noGrp="1"/>
          </p:cNvGraphicFramePr>
          <p:nvPr/>
        </p:nvGraphicFramePr>
        <p:xfrm>
          <a:off x="34925" y="115888"/>
          <a:ext cx="9145588" cy="5834063"/>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سأرجعُ بعد هذا وأبني أيضاً خيمةَ داودَ السَّاقِطةَ، وأبني أيضاً رَدْمَهَا وأُقيمُها ثانيةً،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Après cela, je viendrai reconstruire la hutte écroulée de David. Les ruines qui en restent, je les reconstruirai, et je la remettrai debout.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`After this I will return And will rebuild the tabernacle of David, which has fallen down; I will rebuild its ruins, And I will set it up;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68418" name="Group 2"/>
          <p:cNvGraphicFramePr>
            <a:graphicFrameLocks noGrp="1"/>
          </p:cNvGraphicFramePr>
          <p:nvPr/>
        </p:nvGraphicFramePr>
        <p:xfrm>
          <a:off x="34925" y="44450"/>
          <a:ext cx="9145588" cy="6867843"/>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يَطلُبَ الباقونَ من النَّاسِ الرَّبَّ، وجميعُ الأُمم الذين دُعيَ اسمي عليهم، يقولُ الرَّبُّ الصَّانعُ هذا الأمر. المعروف عند الرَّبِّ مُنذُ الأزلِ. لذلك أنا أَقضي أن لا يُثقَّل على الرَّاجعينَ إلى الله من الأُمم،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Dès lors le reste des hommes cherchera le Seigneur, avec toutes les nations qui portent mon nom. Voilà ce que dit le Seigneur,18 il réalise ainsi ses projets connus depuis toujours.19 Je suis donc d'avis de ne pas accumuler les obstacles devant ceux des païens qui se tournent vers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that the rest of mankind may seek the Lord, Even all the Gentiles who are called by My name, Says the Lord who does all these things.' 18 Known to God from eternity are all His works. 19 Therefore I judge that we should not trouble those from among the Gentiles who are turning to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69442" name="Group 2"/>
          <p:cNvGraphicFramePr>
            <a:graphicFrameLocks noGrp="1"/>
          </p:cNvGraphicFramePr>
          <p:nvPr/>
        </p:nvGraphicFramePr>
        <p:xfrm>
          <a:off x="34925" y="44450"/>
          <a:ext cx="9145588" cy="6867843"/>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يُرسَل إليهم أن يمتنعوا عن ذبائح الأصنام، والزِّنا، والمخنوق، والدَّم المائت. لأنَّ موسَى مُنذُ الأجيالٍ القديمة، له في كلِّ مدينةٍ من يكرزُ به، إذ يُقرَأ في المجامع في كلِّ سبتٍ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Écrivons-leur simplement de s'abstenir des souillures de l'idolâtrie, de l'immoralité, de la viande étouffée et du sang. Depuis des générations en effet, 21 Moïse dispose de prédicateurs dans chaque ville, puisqu'on le lit tous les sabbats dans les synagogues."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but that we write to them to abstain from things polluted by idols, from sexual immorality, from things strangled, and from blood. 21 For Moses has had throughout many generations those who preach him in every city, being read in the synagogues every Sabbath.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046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1490"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251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73538" name="Group 2"/>
          <p:cNvGraphicFramePr>
            <a:graphicFrameLocks noGrp="1"/>
          </p:cNvGraphicFramePr>
          <p:nvPr/>
        </p:nvGraphicFramePr>
        <p:xfrm>
          <a:off x="107950" y="44450"/>
          <a:ext cx="9072563" cy="6644640"/>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مزمور( </a:t>
                      </a:r>
                      <a:r>
                        <a:rPr kumimoji="0" lang="ar-EG" sz="2800" b="0" i="0" u="sng" strike="noStrike" cap="none" normalizeH="0" baseline="0">
                          <a:ln>
                            <a:noFill/>
                          </a:ln>
                          <a:solidFill>
                            <a:srgbClr val="FF9900"/>
                          </a:solidFill>
                          <a:effectLst/>
                          <a:latin typeface="Arial" charset="0"/>
                          <a:cs typeface="Arial" charset="0"/>
                        </a:rPr>
                        <a:t>131 : 7</a:t>
                      </a:r>
                      <a:r>
                        <a:rPr kumimoji="0" lang="ar-SA" sz="2800" b="0" i="0" u="sng" strike="noStrike" cap="none" normalizeH="0" baseline="0">
                          <a:ln>
                            <a:noFill/>
                          </a:ln>
                          <a:solidFill>
                            <a:srgbClr val="FF9900"/>
                          </a:solidFill>
                          <a:effectLst/>
                          <a:latin typeface="Arial" charset="0"/>
                          <a:cs typeface="Arial" charset="0"/>
                        </a:rPr>
                        <a:t> ، </a:t>
                      </a:r>
                      <a:r>
                        <a:rPr kumimoji="0" lang="ar-EG" sz="2800" b="0" i="0" u="sng" strike="noStrike" cap="none" normalizeH="0" baseline="0">
                          <a:ln>
                            <a:noFill/>
                          </a:ln>
                          <a:solidFill>
                            <a:srgbClr val="FF9900"/>
                          </a:solidFill>
                          <a:effectLst/>
                          <a:latin typeface="Arial" charset="0"/>
                          <a:cs typeface="Arial" charset="0"/>
                        </a:rPr>
                        <a:t>1 )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كهنتُكَ يَلبسُونَ العدلَ، وأبرارُكَ يبتهجونَ. من أجل داودَ عبدكَ. اُذكُر ياربُّ داودَ وكلَّ دعتهِ، كما أقسم للرب ونذرَ لإلهِ يعقوبَ.	هللويا.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2800" b="0" i="0" u="sng" strike="noStrike" cap="none" normalizeH="0" baseline="0">
                          <a:ln>
                            <a:noFill/>
                          </a:ln>
                          <a:solidFill>
                            <a:srgbClr val="FF9933"/>
                          </a:solidFill>
                          <a:effectLst/>
                          <a:latin typeface="Arial" charset="0"/>
                          <a:cs typeface="Times New Roman" pitchFamily="18" charset="0"/>
                        </a:rPr>
                        <a:t>132: 9,10,1,2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Que tes prêtres soient vêtus de justice,Que tes fidèles crient leur joie.10 A cause de David ton serviteur.1 Seigneur, souviens-toi de David,2 Rappelle-toi toute sa peine. C'est lui qui jura au Seigneur et fit ce voeu au Dieu de Jacob,Alléluia.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132:9-10, 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joy.10 For Your servant David's sake.1 Lord, remember David And all his afflictions; 2 How he swore to the Lord, And vowed to the Mighty One of Jacob: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73549" name="Rectangle 13"/>
          <p:cNvSpPr>
            <a:spLocks noGrp="1" noChangeArrowheads="1"/>
          </p:cNvSpPr>
          <p:nvPr>
            <p:ph type="ctrTitle"/>
          </p:nvPr>
        </p:nvSpPr>
        <p:spPr/>
        <p:txBody>
          <a:bodyPr/>
          <a:lstStyle/>
          <a:p>
            <a:r>
              <a:rPr lang="en-US" sz="1000" dirty="0"/>
              <a:t>20pg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74574" name="Group 14"/>
          <p:cNvGraphicFramePr>
            <a:graphicFrameLocks noGrp="1"/>
          </p:cNvGraphicFramePr>
          <p:nvPr/>
        </p:nvGraphicFramePr>
        <p:xfrm>
          <a:off x="34925" y="44450"/>
          <a:ext cx="9145588" cy="6678168"/>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مرقس </a:t>
                      </a:r>
                      <a:r>
                        <a:rPr kumimoji="0" lang="ar-EG" sz="2800" b="0" i="0" u="sng" strike="noStrike" cap="none" normalizeH="0" baseline="0">
                          <a:ln>
                            <a:noFill/>
                          </a:ln>
                          <a:solidFill>
                            <a:srgbClr val="FF9933"/>
                          </a:solidFill>
                          <a:effectLst/>
                          <a:latin typeface="Arial" charset="0"/>
                          <a:cs typeface="Arial" charset="0"/>
                        </a:rPr>
                        <a:t>( 9 : 33</a:t>
                      </a:r>
                      <a:r>
                        <a:rPr kumimoji="0" lang="ar-SA" sz="2800" b="0" i="0" u="sng" strike="noStrike" cap="none" normalizeH="0" baseline="0">
                          <a:ln>
                            <a:noFill/>
                          </a:ln>
                          <a:solidFill>
                            <a:srgbClr val="FF9933"/>
                          </a:solidFill>
                          <a:effectLst/>
                          <a:latin typeface="Arial" charset="0"/>
                          <a:cs typeface="Arial" charset="0"/>
                        </a:rPr>
                        <a:t> ـ 41 )</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وجاءَ إلى كفر ناحومَ. ولمَّا دخل إلى البيتِ سألهم: " في أي شيءٍ كُنتُمْ تَفكِّرونَ في الطَّريقِ؟ " فسكتوا، لأنَّهُمْ كانوا في الطَّريقِ يقولون لبعضهم بعضاً مَن هو الأعظمُ فيهم.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Marc 9 : 33 - 41</a:t>
                      </a:r>
                      <a:endParaRPr kumimoji="0" lang="fr-FR"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Ils allèrent à Capharnaüm. Une fois à la maison, Jésus leur demandait: "De quoi discutiez-vous en chemin? 34 Mais ils se taisaient, car, en chemin, il s'étaient querellés pour savoir qui était le plus grand.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Mark 9:33-41</a:t>
                      </a: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Then He came to Capernaum. And when He was in the house He asked them, What was it you disputed among yourselves on the road? 34 But they kept silent, for on the road they had disputed among themselves who would be the greatest.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74575" name="Rectangle 15"/>
          <p:cNvSpPr>
            <a:spLocks noGrp="1" noChangeArrowheads="1"/>
          </p:cNvSpPr>
          <p:nvPr>
            <p:ph type="ctrTitle"/>
          </p:nvPr>
        </p:nvSpPr>
        <p:spPr/>
        <p:txBody>
          <a:bodyPr/>
          <a:lstStyle/>
          <a:p>
            <a:r>
              <a:rPr lang="en-US" sz="1000" dirty="0"/>
              <a:t>20g</a:t>
            </a:r>
          </a:p>
        </p:txBody>
      </p:sp>
    </p:spTree>
  </p:cSld>
  <p:clrMapOvr>
    <a:masterClrMapping/>
  </p:clrMapOvr>
</p:sld>
</file>

<file path=ppt/slides/slide1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75597" name="Group 13"/>
          <p:cNvGraphicFramePr>
            <a:graphicFrameLocks noGrp="1"/>
          </p:cNvGraphicFramePr>
          <p:nvPr/>
        </p:nvGraphicFramePr>
        <p:xfrm>
          <a:off x="34925" y="44450"/>
          <a:ext cx="9145588" cy="6158865"/>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فجلسَ ودعا الاثنيْ عشرَ وقال لهم: " مَن أرادَ أن يكونَ أوَّلاً فيكونُ آخرَ الكُلِّ وخادماً للجميع ". فأخذَ صبياً وأقامهُ في وسطهمْ ثم أمسكهُ بيده وقال لهم: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Jésus s'assit et il appela les Douze; il leur dit: "Si quelqu'un veut être le premier, qu'il soit le dernier de tous et le serviteur de tous. 36  Et prenant un enfant, il le plaça au milieu d'eux et, après l'avoir embrassé, il leur dit:</a:t>
                      </a: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And He sat down, called the twelve, and said to them, If anyone desires to be first, he shall be last of all and servant of all. 36 Then He took a little child and set him in the midst of them. And when He had taken him in His arms, He said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76621" name="Group 13"/>
          <p:cNvGraphicFramePr>
            <a:graphicFrameLocks noGrp="1"/>
          </p:cNvGraphicFramePr>
          <p:nvPr/>
        </p:nvGraphicFramePr>
        <p:xfrm>
          <a:off x="34925" y="-26988"/>
          <a:ext cx="9145588" cy="583406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يَقبل واحداً مِن أولادٍ مثلَ هذا بِاسمي يقبلُني، ومَن يَقبلَني فليسَ يَقبَلُني أنا بل قَبِلَ الذى أرسلني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"Qui accueille en mon nom un enfant comme celui-là, m'accueille moi-même; et qui m'accueille, ce n'est pas moi qu'il accueille, mais Celui qui m'a envoyé.</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Whoever receives one of these little children in My name receives Me; and whoever receives Me, receives not Me but Him who sent Me. </a:t>
                      </a:r>
                      <a:endParaRPr kumimoji="0" lang="en-US" sz="26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77634" name="Group 2"/>
          <p:cNvGraphicFramePr>
            <a:graphicFrameLocks noGrp="1"/>
          </p:cNvGraphicFramePr>
          <p:nvPr/>
        </p:nvGraphicFramePr>
        <p:xfrm>
          <a:off x="34925" y="-26988"/>
          <a:ext cx="9145588" cy="6881749"/>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يوحنَّا: " يا مُعَلِّمُ، رأينا واحداً يُخرِجُ شياطينَ بِاسمكَ فمنعناهُ لأنَّه ليسَ يَتبَعُنا ". فقال له يسوعُ: " لا تَمنعُوهُ، لأنَّه ليسَ أحدٌ يصنَعُ قوَّةً بِاسمي ويستطيعُ سريعاً أن يقولَ عليَّ شرّاً.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Jean lui dit: "Maître, nous avons vu quelqu'un qui chassait les démons en ton nom et nous avons cherché à l'en empêcher parce qu'il ne nous suivait pas.39 Mais Jésus dit: "Ne l'empêchez pas, car il n'y a personne qui fasse un miracle en mon nom et puisse, aussitôt après, mal parler de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Now John answered Him, saying, Teacher, we saw someone who does not follow us casting out demons in Your name, and we forbade him because he does </a:t>
                      </a:r>
                      <a:r>
                        <a:rPr kumimoji="0" lang="en-US" sz="2600" b="0" i="0" u="none" strike="noStrike" cap="none" normalizeH="0" baseline="0">
                          <a:ln>
                            <a:noFill/>
                          </a:ln>
                          <a:solidFill>
                            <a:schemeClr val="bg1"/>
                          </a:solidFill>
                          <a:effectLst/>
                          <a:latin typeface="Arial" charset="0"/>
                          <a:cs typeface="Arial" charset="0"/>
                        </a:rPr>
                        <a:t>not follow 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But Jesus said, Do not forbid him, for no one who works a miracle in My name can soon afterward speak evil of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78658" name="Group 2"/>
          <p:cNvGraphicFramePr>
            <a:graphicFrameLocks noGrp="1"/>
          </p:cNvGraphicFramePr>
          <p:nvPr/>
        </p:nvGraphicFramePr>
        <p:xfrm>
          <a:off x="34925" y="44450"/>
          <a:ext cx="9145588" cy="5680139"/>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مَن ليسَ علينا فهو معنا. لأنَّ مَن سقاكُمْ كأسَ ماءٍ بِاسمي لأنَّكُم للمسيح، فالحقَّ أقولُ لكُم: إنَّهُ لا يُضيعُ أجرَهُ ".</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Celui qui n'est pas contre nous est pour nous.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Quiconque vous donnera à boire un verre d'eau parce que vous appartenez au Christ, en vérité, je vous le déclare, il ne perdra pas sa récompense. </a:t>
                      </a: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For he who is not against us is on our side.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For whoever gives you a cup of water to drink in My name, because you belong to Christ, assuredly, I say to you, he will by no means lose his reward.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968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80727" name="Group 23"/>
          <p:cNvGraphicFramePr>
            <a:graphicFrameLocks noGrp="1"/>
          </p:cNvGraphicFramePr>
          <p:nvPr/>
        </p:nvGraphicFramePr>
        <p:xfrm>
          <a:off x="468313" y="692150"/>
          <a:ext cx="8137525" cy="5321808"/>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600" b="0" i="0" u="none" strike="noStrike" cap="none" normalizeH="0" baseline="0">
                          <a:ln>
                            <a:noFill/>
                          </a:ln>
                          <a:solidFill>
                            <a:srgbClr val="FF9900"/>
                          </a:solidFill>
                          <a:effectLst/>
                          <a:latin typeface="Arial" charset="0"/>
                          <a:cs typeface="Arial" charset="0"/>
                        </a:rPr>
                        <a:t>Twenty first day of The Month of Babah</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rgbClr val="FF9900"/>
                          </a:solidFill>
                          <a:effectLst/>
                          <a:latin typeface="Arial" charset="0"/>
                          <a:cs typeface="Arial" charset="0"/>
                        </a:rPr>
                        <a:t>( Eighth day of The Month of Tout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28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الحادى والعشرون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بابه</a:t>
                      </a: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rgbClr val="FF9900"/>
                          </a:solidFill>
                          <a:effectLst/>
                          <a:latin typeface="Arial" charset="0"/>
                          <a:cs typeface="Arial" charset="0"/>
                        </a:rPr>
                        <a:t> ( اليوم الثامن</a:t>
                      </a:r>
                      <a:r>
                        <a:rPr kumimoji="0" lang="ar-KW" sz="2800" b="0" i="0" u="none" strike="noStrike" cap="none" normalizeH="0" baseline="0">
                          <a:ln>
                            <a:noFill/>
                          </a:ln>
                          <a:solidFill>
                            <a:srgbClr val="FF9900"/>
                          </a:solidFill>
                          <a:effectLst/>
                          <a:latin typeface="Arial" charset="0"/>
                          <a:cs typeface="Arial" charset="0"/>
                        </a:rPr>
                        <a:t> من</a:t>
                      </a:r>
                      <a:r>
                        <a:rPr kumimoji="0" lang="ar-EG" sz="2800" b="0" i="0" u="none" strike="noStrike" cap="none" normalizeH="0" baseline="0">
                          <a:ln>
                            <a:noFill/>
                          </a:ln>
                          <a:solidFill>
                            <a:srgbClr val="FF9900"/>
                          </a:solidFill>
                          <a:effectLst/>
                          <a:latin typeface="Arial" charset="0"/>
                          <a:cs typeface="Arial" charset="0"/>
                        </a:rPr>
                        <a:t> </a:t>
                      </a:r>
                      <a:r>
                        <a:rPr kumimoji="0" lang="ar-KW" sz="2800" b="0" i="0" u="none" strike="noStrike" cap="none" normalizeH="0" baseline="0">
                          <a:ln>
                            <a:noFill/>
                          </a:ln>
                          <a:solidFill>
                            <a:srgbClr val="FF9900"/>
                          </a:solidFill>
                          <a:effectLst/>
                          <a:latin typeface="Arial" charset="0"/>
                          <a:cs typeface="Arial" charset="0"/>
                        </a:rPr>
                        <a:t>شهر </a:t>
                      </a:r>
                      <a:r>
                        <a:rPr kumimoji="0" lang="ar-EG" sz="2800" b="0" i="0" u="none" strike="noStrike" cap="none" normalizeH="0" baseline="0">
                          <a:ln>
                            <a:noFill/>
                          </a:ln>
                          <a:solidFill>
                            <a:srgbClr val="FF9900"/>
                          </a:solidFill>
                          <a:effectLst/>
                          <a:latin typeface="Arial" charset="0"/>
                          <a:cs typeface="Arial" charset="0"/>
                        </a:rPr>
                        <a:t>توت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2800" b="1" i="0" u="none" strike="noStrike" cap="none" normalizeH="0" baseline="0">
                          <a:ln>
                            <a:noFill/>
                          </a:ln>
                          <a:solidFill>
                            <a:srgbClr val="FF9900"/>
                          </a:solidFill>
                          <a:effectLst/>
                          <a:latin typeface="Arial" charset="0"/>
                          <a:cs typeface="Arial" charset="0"/>
                        </a:rPr>
                        <a:t> </a:t>
                      </a:r>
                      <a:r>
                        <a:rPr kumimoji="0" lang="fr-CA" sz="3600" b="0" i="0" u="none" strike="noStrike" cap="none" normalizeH="0" baseline="0">
                          <a:ln>
                            <a:noFill/>
                          </a:ln>
                          <a:solidFill>
                            <a:srgbClr val="FF9900"/>
                          </a:solidFill>
                          <a:effectLst/>
                          <a:latin typeface="Arial" charset="0"/>
                          <a:cs typeface="Arial" charset="0"/>
                        </a:rPr>
                        <a:t>Vingt unième  jour du mois de </a:t>
                      </a:r>
                      <a:r>
                        <a:rPr kumimoji="0" lang="en-US" sz="3600" b="0" i="0" u="none" strike="noStrike" cap="none" normalizeH="0" baseline="0">
                          <a:ln>
                            <a:noFill/>
                          </a:ln>
                          <a:solidFill>
                            <a:srgbClr val="FF9900"/>
                          </a:solidFill>
                          <a:effectLst/>
                          <a:latin typeface="Arial" charset="0"/>
                          <a:cs typeface="Arial" charset="0"/>
                        </a:rPr>
                        <a:t>Tout</a:t>
                      </a:r>
                      <a:endParaRPr kumimoji="0" lang="fr-CA" sz="36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rgbClr val="FF9900"/>
                          </a:solidFill>
                          <a:effectLst/>
                          <a:latin typeface="Arial" charset="0"/>
                          <a:cs typeface="Arial" charset="0"/>
                        </a:rPr>
                        <a:t>( Huitième  jour du mois de </a:t>
                      </a:r>
                      <a:r>
                        <a:rPr kumimoji="0" lang="en-US" sz="2800" b="0" i="0" u="none" strike="noStrike" cap="none" normalizeH="0" baseline="0">
                          <a:ln>
                            <a:noFill/>
                          </a:ln>
                          <a:solidFill>
                            <a:srgbClr val="FF9900"/>
                          </a:solidFill>
                          <a:effectLst/>
                          <a:latin typeface="Arial" charset="0"/>
                          <a:cs typeface="Arial" charset="0"/>
                        </a:rPr>
                        <a:t>Tout ) </a:t>
                      </a:r>
                      <a:endParaRPr kumimoji="0" lang="fr-CA" sz="28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173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148173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4754" name="Group 2"/>
          <p:cNvGraphicFramePr>
            <a:graphicFrameLocks noGrp="1"/>
          </p:cNvGraphicFramePr>
          <p:nvPr/>
        </p:nvGraphicFramePr>
        <p:xfrm>
          <a:off x="34925" y="115888"/>
          <a:ext cx="9001125" cy="6185282"/>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fr-FR" sz="3600" b="0" i="0" u="sng" strike="noStrike" cap="none" normalizeH="0" baseline="0" dirty="0">
                          <a:ln>
                            <a:noFill/>
                          </a:ln>
                          <a:solidFill>
                            <a:srgbClr val="FF9933"/>
                          </a:solidFill>
                          <a:effectLst/>
                          <a:latin typeface="Arial" charset="0"/>
                          <a:cs typeface="Arial" charset="0"/>
                        </a:rPr>
                        <a:t>105 : 14 – 15</a:t>
                      </a:r>
                      <a:r>
                        <a:rPr kumimoji="0" lang="ar-EG" sz="3600" b="0" i="0" u="sng" strike="noStrike" cap="none" normalizeH="0" baseline="0" dirty="0">
                          <a:ln>
                            <a:noFill/>
                          </a:ln>
                          <a:solidFill>
                            <a:srgbClr val="FF9933"/>
                          </a:solidFill>
                          <a:effectLst/>
                          <a:latin typeface="Arial" charset="0"/>
                          <a:cs typeface="Arial" charset="0"/>
                        </a:rPr>
                        <a:t> </a:t>
                      </a:r>
                      <a:endParaRPr kumimoji="0" lang="fr-FR"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لم يتركْ إنساناً يَظلِمهُم، وبكَّتَ ملوكاً مِن أجلِهم، قائلاً: " لا تَمسوا مُسحائي، ولا تُسيئوا إلى أنبيائي .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Arial" charset="0"/>
                        </a:rPr>
                        <a:t>Psalms</a:t>
                      </a:r>
                      <a:r>
                        <a:rPr kumimoji="0" lang="fr-FR" sz="3600" b="0" i="0" u="sng" strike="noStrike" cap="none" normalizeH="0" baseline="0" dirty="0">
                          <a:ln>
                            <a:noFill/>
                          </a:ln>
                          <a:solidFill>
                            <a:srgbClr val="FF9933"/>
                          </a:solidFill>
                          <a:effectLst/>
                          <a:latin typeface="Arial" charset="0"/>
                          <a:cs typeface="Arial" charset="0"/>
                        </a:rPr>
                        <a:t>105 : 14 - 15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14 Mais il ne laissa personne les opprimer, il châtia des rois à cause d'eux: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15 Ne touchez pas à mes messies (oints), ne faites pas de mal à mes prophètes,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105:14-15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He permitted no one to do them wrong; Yes, He rebuked kings for their sakes,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Saying, Do not touch My anointed ones, And do My prophets no harm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34765" name="Rectangle 13"/>
          <p:cNvSpPr>
            <a:spLocks noGrp="1" noChangeArrowheads="1"/>
          </p:cNvSpPr>
          <p:nvPr>
            <p:ph type="ctrTitle"/>
          </p:nvPr>
        </p:nvSpPr>
        <p:spPr/>
        <p:txBody>
          <a:bodyPr/>
          <a:lstStyle/>
          <a:p>
            <a:r>
              <a:rPr lang="en-US" sz="1000" dirty="0"/>
              <a:t>21pv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5778" name="Group 2"/>
          <p:cNvGraphicFramePr>
            <a:graphicFrameLocks noGrp="1"/>
          </p:cNvGraphicFramePr>
          <p:nvPr/>
        </p:nvGraphicFramePr>
        <p:xfrm>
          <a:off x="107950" y="-26988"/>
          <a:ext cx="9001125" cy="664051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لوقا( 11 : 37</a:t>
                      </a:r>
                      <a:r>
                        <a:rPr kumimoji="0" lang="ar-SA" sz="3600" b="0" i="0" u="sng" strike="noStrike" cap="none" normalizeH="0" baseline="0">
                          <a:ln>
                            <a:noFill/>
                          </a:ln>
                          <a:solidFill>
                            <a:srgbClr val="FF9933"/>
                          </a:solidFill>
                          <a:effectLst/>
                          <a:latin typeface="Arial" charset="0"/>
                          <a:cs typeface="Arial" charset="0"/>
                        </a:rPr>
                        <a:t> ـ </a:t>
                      </a:r>
                      <a:r>
                        <a:rPr kumimoji="0" lang="ar-EG" sz="3600" b="0" i="0" u="sng" strike="noStrike" cap="none" normalizeH="0" baseline="0">
                          <a:ln>
                            <a:noFill/>
                          </a:ln>
                          <a:solidFill>
                            <a:srgbClr val="FF9933"/>
                          </a:solidFill>
                          <a:effectLst/>
                          <a:latin typeface="Arial" charset="0"/>
                          <a:cs typeface="Arial" charset="0"/>
                        </a:rPr>
                        <a:t>51</a:t>
                      </a:r>
                      <a:r>
                        <a:rPr kumimoji="0" lang="ar-SA"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يتكلَّم سألهُ فريسيٌّ أن يأكل عنده، فدخل واتَّكأ. وأمَّا الفريسيُّ لمَّا رأى تعجَّب أنه لم يَغْتَسِلْ أوَّلاً قبل الأكل. </a:t>
                      </a: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Luc 11 : 37 - 51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a:t>
                      </a:r>
                      <a:r>
                        <a:rPr kumimoji="0" lang="fr-FR" sz="2800" b="0" i="0" u="none" strike="noStrike" cap="none" normalizeH="0" baseline="0">
                          <a:ln>
                            <a:noFill/>
                          </a:ln>
                          <a:solidFill>
                            <a:schemeClr val="bg1"/>
                          </a:solidFill>
                          <a:effectLst/>
                          <a:latin typeface="Arial" charset="0"/>
                          <a:cs typeface="Arial" charset="0"/>
                        </a:rPr>
                        <a:t>Comme il parlait, un Pharisien l'invita à déjeuner chez lui. Il entra et se mit à table. 38 Le Pharisien fut étonné en voyant qu'il n'avait pas d'abord fait une ablution avant le déjeuner. </a:t>
                      </a:r>
                      <a:endParaRPr kumimoji="0" lang="fr-FR" sz="32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Luke 11:37-51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And as He spoke, a certain Pharisee asked Him to dine with him. So He went in and sat down to eat. 38 When the Pharisee saw it, he marveled that He had not first washed before dinner.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35789" name="Rectangle 13"/>
          <p:cNvSpPr>
            <a:spLocks noGrp="1" noChangeArrowheads="1"/>
          </p:cNvSpPr>
          <p:nvPr>
            <p:ph type="ctrTitle"/>
          </p:nvPr>
        </p:nvSpPr>
        <p:spPr/>
        <p:txBody>
          <a:bodyPr/>
          <a:lstStyle/>
          <a:p>
            <a:r>
              <a:rPr lang="en-US" sz="1000" dirty="0"/>
              <a:t>21v</a:t>
            </a:r>
          </a:p>
        </p:txBody>
      </p:sp>
    </p:spTree>
  </p:cSld>
  <p:clrMapOvr>
    <a:masterClrMapping/>
  </p:clrMapOvr>
</p:sld>
</file>

<file path=ppt/slides/slide1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6802" name="Group 2"/>
          <p:cNvGraphicFramePr>
            <a:graphicFrameLocks noGrp="1"/>
          </p:cNvGraphicFramePr>
          <p:nvPr/>
        </p:nvGraphicFramePr>
        <p:xfrm>
          <a:off x="34925" y="0"/>
          <a:ext cx="9074150" cy="5878513"/>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الربُّ: " أنتم الآن أيُّها الفريسيُّون تنقُّون خارج الكأس والصحفة، وأمَّا داخلكم فمملوءٌ اختطافاً وخبثاً.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Le Seigneur lui dit: "Maintenant vous, les Pharisiens, c'est l'extérieur de la coupe et du plat que vous purifiez, mais votre intérieur est rempli de rapacité et de méchanceté.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Then the Lord said to him, Now you Pharisees make the outside of the cup and dish clean, but your inward part is full of greed and wickedness.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7826" name="Group 2"/>
          <p:cNvGraphicFramePr>
            <a:graphicFrameLocks noGrp="1"/>
          </p:cNvGraphicFramePr>
          <p:nvPr/>
        </p:nvGraphicFramePr>
        <p:xfrm>
          <a:off x="34925" y="115888"/>
          <a:ext cx="9001125" cy="5762626"/>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الجهال، أليس الذي صنع الخارج صنع الدَّاخل أيضاً؟ بَـلْ أَعطوا ما عندكم صدَقة، وهـا كل شيءٍ يتطهر لكم.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Insensés! Est-ce que Celui qui a fait l'extérieur n'a pas fait aussi l'intérieur? 41 Donnez plutôt en aumône ce qui est dedans, et alors tout sera pur pour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Foolish ones! Did not He who made the outside make the inside also? 41 But rather give alms of such things as you have; then indeed all things are clean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8850" name="Group 2"/>
          <p:cNvGraphicFramePr>
            <a:graphicFrameLocks noGrp="1"/>
          </p:cNvGraphicFramePr>
          <p:nvPr/>
        </p:nvGraphicFramePr>
        <p:xfrm>
          <a:off x="34925" y="44450"/>
          <a:ext cx="9074150" cy="5834063"/>
        </p:xfrm>
        <a:graphic>
          <a:graphicData uri="http://schemas.openxmlformats.org/drawingml/2006/table">
            <a:tbl>
              <a:tblPr rtl="1"/>
              <a:tblGrid>
                <a:gridCol w="525780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وَيْـلٌ لكم أيُّها الفريسـيُّون، لأنكم تُعشِّـرون النَّعنـاع والسَّـذاب وكل بَقْـلٍ، وتتجـاوزون عـن الحقِّ ومحبَّة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Mais malheureux êtes-vous, Pharisiens, vous qui versez la dîme de la menthe, de la rue et de tout ce qui pousse dans le jardin, et qui laissez de côté la justice et l'amour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But woe to you Pharisees! For you tithe mint and rue and all manner of herbs, and pass by justice and the love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9874" name="Group 2"/>
          <p:cNvGraphicFramePr>
            <a:graphicFrameLocks noGrp="1"/>
          </p:cNvGraphicFramePr>
          <p:nvPr/>
        </p:nvGraphicFramePr>
        <p:xfrm>
          <a:off x="34925" y="115888"/>
          <a:ext cx="9074150" cy="580421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يجب أن تفعلوا هذه وأن لا تتركوا تلك الأُخر! ويلٌ لكم أيُّها الفريسيُّون، لأنكم تُحبُّون المجلس الأوَّل في المجامع، والتحيَّات في الأسواق.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ceci qu'il fallait faire, sans négliger cela. 43 Malheureux êtes-vous, Pharisiens, vous qui aimez le premier siège dans les synagogues et les salutations sur les places publiques.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These you ought to have done, without leaving the others undone. 43 Woe to you Pharisees! For you love the best seats in the synagogues and greetings in the marketplaces.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0898" name="Group 2"/>
          <p:cNvGraphicFramePr>
            <a:graphicFrameLocks noGrp="1"/>
          </p:cNvGraphicFramePr>
          <p:nvPr/>
        </p:nvGraphicFramePr>
        <p:xfrm>
          <a:off x="34925" y="0"/>
          <a:ext cx="9074150" cy="6400800"/>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فإنكم مِثل القبور التى ليست ظاهرة، والناس عليها ماشون ولا يعلمون! ". فأجاب واحدٌ من النَّاموسيِّين وقال له: " يا أيُّها المعلِّم، عندما تقول هذه تشتمنا نحن أيضاً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Malheureux, vous qui êtes comme ces tombes que rien ne signale et sur lesquelles on marche sans le savoir.45 Alors un des légistes dit à Jésus: "Maître, en parlant de la sorte, c'est nous aussi que tu insultes."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Woe to you, scribes and Pharisees, hypocrites! For you are like graves which are not seen, and the men who walk over them are not aware of them. 45 Then one of the lawyers answered and said to Him, Teacher, by saying these things You reproach us also.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1922" name="Group 2"/>
          <p:cNvGraphicFramePr>
            <a:graphicFrameLocks noGrp="1"/>
          </p:cNvGraphicFramePr>
          <p:nvPr/>
        </p:nvGraphicFramePr>
        <p:xfrm>
          <a:off x="34925" y="0"/>
          <a:ext cx="9001125" cy="6840855"/>
        </p:xfrm>
        <a:graphic>
          <a:graphicData uri="http://schemas.openxmlformats.org/drawingml/2006/table">
            <a:tbl>
              <a:tblPr rtl="1"/>
              <a:tblGrid>
                <a:gridCol w="504031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هو فقال: " وأنتم أيضاً أيُّها الناموسـيُّون ويلٌ لكم، لأنكم تُحمِّلون النَّاس أحمالاً عثرة وأنتم لا تمسُّون الأحمال بإحدى أصابعكم. ويلٌ لكم، فإنكم تبنون قبور الأنبياء، وآباؤكم قتلوهم.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Il répondit: "Vous aussi, légistes, vous êtes malheureux, vous qui chargez les hommes de fardeaux accablants, et qui ne touchez pas vous-mêmes d'un seul de vos doigts à ces fardeaux. 47 Malheureux, vous qui bâtissez les tombeaux des prophètes, alors que ce sont vos pères qui les ont tués.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And He said, Woe to you also, lawyers! For you load men with burdens hard to bear, and you yourselves do not touch the burdens with one of your fingers. 47 Woe to you! For you build the tombs of the prophets, and your fathers killed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2946" name="Group 2"/>
          <p:cNvGraphicFramePr>
            <a:graphicFrameLocks noGrp="1"/>
          </p:cNvGraphicFramePr>
          <p:nvPr/>
        </p:nvGraphicFramePr>
        <p:xfrm>
          <a:off x="34925" y="0"/>
          <a:ext cx="9001125" cy="6840855"/>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فأنتم إذاً تشهدون وتُسرون بأعمال آبائكم، لأنهم هم قتلوهم وأنتم تبنون قبورهم. ومن أجل هذا أيضاً قالت حكمة الله: إنِّي أُرسِل إليهم أنبياء ورسلاً، فيقتلون منهم ويطردونهم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48 Ainsi vous témoignez que vous êtes d'accord avec les actes de vos pères, puisque, eux, ils ont tué les prophètes et vous, vous bâtissez leurs tombeaux. 49 C'est pourquoi la Sagesse de Dieu elle-même a dit: je leur enverrai des prophètes et des apôtres; ils en tueront et persécuteront,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48 In fact, you bear witness that you approve the deeds of your fathers; for they indeed killed them, and you build their tombs. 49 Therefore the wisdom of God also said, `I will send them prophets and apostles, and some of them they will kill and persecute,'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3970" name="Group 2"/>
          <p:cNvGraphicFramePr>
            <a:graphicFrameLocks noGrp="1"/>
          </p:cNvGraphicFramePr>
          <p:nvPr/>
        </p:nvGraphicFramePr>
        <p:xfrm>
          <a:off x="34925" y="44450"/>
          <a:ext cx="9145588" cy="679221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كيما يُنتقم من هذا الجيل لدم جميع الأنبياء المسفوك منذ إنشاء العالم، من دم هابيل إلى دم زكريَّا بن برخيا الذي أُهلِكَ بين المذبح والبيت. نعم إني أقول لكم: إنه سيُطلب من هذا الجيل!</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50 afin qu'il soit demandé compte à cette génération du sang de tous les prophètes qui a été versé depuis la fondation du monde, 51 depuis le sang d'Abel jusqu'au sang de Zacharie qui a péri entre l'autel et le sanctuaire. Oui, je vous le déclare, il en sera demandé compte à cette </a:t>
                      </a:r>
                      <a:r>
                        <a:rPr kumimoji="0" lang="fr-FR" sz="2600" b="0" i="0" u="none" strike="noStrike" cap="none" normalizeH="0" baseline="0">
                          <a:ln>
                            <a:noFill/>
                          </a:ln>
                          <a:solidFill>
                            <a:schemeClr val="bg1"/>
                          </a:solidFill>
                          <a:effectLst/>
                          <a:latin typeface="Arial" charset="0"/>
                          <a:cs typeface="Arial" charset="0"/>
                        </a:rPr>
                        <a:t>génération</a:t>
                      </a:r>
                      <a:r>
                        <a:rPr kumimoji="0" lang="fr-FR" sz="2800" b="0" i="0" u="none" strike="noStrike" cap="none" normalizeH="0" baseline="0">
                          <a:ln>
                            <a:noFill/>
                          </a:ln>
                          <a:solidFill>
                            <a:schemeClr val="bg1"/>
                          </a:solidFill>
                          <a:effectLst/>
                          <a:latin typeface="Arial" charset="0"/>
                          <a:cs typeface="Arial" charset="0"/>
                        </a:rPr>
                        <a:t>.</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50 that the blood of all the prophets which was shed from the foundation of the world may be required of this generation, 51 from the blood of Abel to the blood of Zechariah who perished between the altar and the temple. Yes, I say to you, it shall be required of this generation.</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499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64499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6018" name="Group 2"/>
          <p:cNvGraphicFramePr>
            <a:graphicFrameLocks noGrp="1"/>
          </p:cNvGraphicFramePr>
          <p:nvPr/>
        </p:nvGraphicFramePr>
        <p:xfrm>
          <a:off x="34925" y="44450"/>
          <a:ext cx="9001125" cy="6522720"/>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105 : 26, 27, 45</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أَرسل موسى عبدَهُ، وهارون الذي اختارَه، جعل فيهما أقوال آياته وعجائبه، كى يحفظوا حقوقهُ، ويطلبوا ناموسَهُ.</a:t>
                      </a:r>
                      <a:r>
                        <a:rPr kumimoji="0" lang="ar-SA" sz="36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105 : 26, 27, 45</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Il envoya Moïse, son serviteur, et Aaron, qu'il avait choisi.</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Ils accomplirent par son pouvoir des prodiges au milieu d'eux, ils firent des miracles.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45 Afin qu'ils gardent ses ordonnances et qu'ils observent ses lois,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105:26-27, 45</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26 He sent Moses His servant, And Aaron whom He had chosen.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27 They performed His signs among them, And wonders.</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45 That they might observe His statutes And keep His laws.</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46029" name="Rectangle 13"/>
          <p:cNvSpPr>
            <a:spLocks noGrp="1" noChangeArrowheads="1"/>
          </p:cNvSpPr>
          <p:nvPr>
            <p:ph type="ctrTitle"/>
          </p:nvPr>
        </p:nvSpPr>
        <p:spPr/>
        <p:txBody>
          <a:bodyPr/>
          <a:lstStyle/>
          <a:p>
            <a:r>
              <a:rPr lang="en-US" sz="1000" dirty="0"/>
              <a:t>21pm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7042" name="Group 2"/>
          <p:cNvGraphicFramePr>
            <a:graphicFrameLocks noGrp="1"/>
          </p:cNvGraphicFramePr>
          <p:nvPr/>
        </p:nvGraphicFramePr>
        <p:xfrm>
          <a:off x="107950" y="44450"/>
          <a:ext cx="9072563" cy="6793992"/>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17:1-9</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ستَّة أيَّام أخذ يسوع بطرس ويعقوب ويوحنَّا أخاه وأصعدهم على جبل عالٍ منفردين وحدهم. وتجلَّى قُدَّامهم، وأضاء وجهه كالشَّمس، وابيضت ثيابه كالنُّور.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88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Mathieu 17 : 1 - 9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Six jours après, Jésus prend avec lui Pierre, Jacques et Jean son frère, et les emmène à l'écart sur une haute montagne. 2 Il fut transfiguré devant eux: son visage resplendit comme le soleil, ses vêtements devinrent blancs comme la lumière.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17:1-9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after six days Jesus took Peter, James, and John his brother, led them up on a high mountain by themselves; 2 and He was transfigured before them. His face shone like the sun, and His clothes became as white as the light.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47053" name="Rectangle 13"/>
          <p:cNvSpPr>
            <a:spLocks noGrp="1" noChangeArrowheads="1"/>
          </p:cNvSpPr>
          <p:nvPr>
            <p:ph type="ctrTitle"/>
          </p:nvPr>
        </p:nvSpPr>
        <p:spPr/>
        <p:txBody>
          <a:bodyPr/>
          <a:lstStyle/>
          <a:p>
            <a:r>
              <a:rPr lang="en-US" sz="1000" dirty="0"/>
              <a:t>21m</a:t>
            </a:r>
          </a:p>
        </p:txBody>
      </p:sp>
    </p:spTree>
  </p:cSld>
  <p:clrMapOvr>
    <a:masterClrMapping/>
  </p:clrMapOvr>
</p:sld>
</file>

<file path=ppt/slides/slide1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8066" name="Group 2"/>
          <p:cNvGraphicFramePr>
            <a:graphicFrameLocks noGrp="1"/>
          </p:cNvGraphicFramePr>
          <p:nvPr/>
        </p:nvGraphicFramePr>
        <p:xfrm>
          <a:off x="107950" y="188913"/>
          <a:ext cx="9001125" cy="6118225"/>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موسى وإيليَّا قد ظهرا له يُخاطبانه. فأجاب بطرس وقال ليسوع: " ياربُّ، إنَّهُ حسنٌ لنا أن نكون ههنا! أتشاء أن نصنع هنا ثلاث مظالَّ. واحدةً لك، وواحدةً لموسى، وواحدةً لإيليَّا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Et voici que leur apparurent Moïse et Elie qui s'entretenaient avec lui. 4 Intervenant, Pierre dit à Jésus: "Seigneur, il est bon que nous soyons ici; si tu le veux, je vais dresser ici trois tentes, une pour toi, une pour Moïse, une pour Elie."</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behold, Moses and Elijah appeared to them, talking with Him. 4 Then Peter answered and said to Jesus, Lord, it is good for us to be here; if You wish, let us make here three tabernacles: one for You, one for Moses, and one for Elijah.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9090" name="Group 2"/>
          <p:cNvGraphicFramePr>
            <a:graphicFrameLocks noGrp="1"/>
          </p:cNvGraphicFramePr>
          <p:nvPr/>
        </p:nvGraphicFramePr>
        <p:xfrm>
          <a:off x="107950" y="115888"/>
          <a:ext cx="9001125" cy="6620256"/>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فبينما هو يتكلَّم وإذا سحابةٌ نَيِّرةٌ قد ظلَّلتهم، وإذا صوتٌ من السَّحابة قائلاً: " هذا هو ابني الحبيب الذي سُرت به نفسي فأطيعوه ". فلمَّا سمع التَّلاميذ سقطوا على وجوههم وخافوا جدّاً.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Comme il parlait encore, voici qu'une nuée lumineuse les recouvrit. Et voici que, de la nuée, une voix disait: "Celui-ci est mon Fils bien-aimé, celui qu'il m'a plu de choisir. Écoutez-le! 6 En entendant cela, les disciples tombèrent la face contre terre, saisis d'une grande crainte.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While he was still speaking, behold, a bright cloud overshadowed them; and suddenly a voice came out of the cloud, saying, This is My beloved Son, in whom I am well pleased. Hear Him! 6 And when the disciples heard it, they fell on their faces and were greatly afraid.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0114" name="Group 2"/>
          <p:cNvGraphicFramePr>
            <a:graphicFrameLocks noGrp="1"/>
          </p:cNvGraphicFramePr>
          <p:nvPr/>
        </p:nvGraphicFramePr>
        <p:xfrm>
          <a:off x="107950" y="188913"/>
          <a:ext cx="8928100" cy="6335713"/>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إليهم يسوع ولمسهم وقال لهم: " قوموا ولا تخافوا ". فرفعوا عيونهم فلم يروا أحداً إلاَّ يسوع وحده.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Jésus s'approcha, il les toucha et dit: "Relevez-vous! soyez sans crainte!" Levant les yeux, ils ne virent plus que Jésus, lui seul.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Jesus came and touched them and said, Arise, and do not be afraid. 8 When they had lifted up their eyes, they saw no one but Jesus only.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1138" name="Group 2"/>
          <p:cNvGraphicFramePr>
            <a:graphicFrameLocks noGrp="1"/>
          </p:cNvGraphicFramePr>
          <p:nvPr/>
        </p:nvGraphicFramePr>
        <p:xfrm>
          <a:off x="107950" y="115888"/>
          <a:ext cx="8928100" cy="5840413"/>
        </p:xfrm>
        <a:graphic>
          <a:graphicData uri="http://schemas.openxmlformats.org/drawingml/2006/table">
            <a:tbl>
              <a:tblPr rtl="1"/>
              <a:tblGrid>
                <a:gridCol w="489585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90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هم منحدرين من الجبل أوصاهم يسوع قائلاً: " لا تُعلِموا أحداً بالرؤية إلى أن يقوم ابن البشر من الأموات ".</a:t>
                      </a:r>
                      <a:r>
                        <a:rPr kumimoji="0" lang="en-US"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Comme ils descendaient de la montagne, Jésus leur donna cet ordre: "Ne dites mot à personne de ce qui s'est  fait voir de vous, jusqu'à ce que le Fils de l'homme soit ressuscité des morts."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Now as they came down from the mountain, Jesus commanded them, saying, Tell the vision to no one until the Son of Man is risen from the dead.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216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65216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65216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65216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4210" name="Group 2"/>
          <p:cNvGraphicFramePr>
            <a:graphicFrameLocks noGrp="1"/>
          </p:cNvGraphicFramePr>
          <p:nvPr/>
        </p:nvGraphicFramePr>
        <p:xfrm>
          <a:off x="34925" y="44450"/>
          <a:ext cx="9001125" cy="6305169"/>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بولس الرسول إلى العبرانيين</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11 : 17 ـ 27 )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وبالإيمان قرَّب إبراهيم إسحق حين جُرِّبَ. وقرَّب ابنه الوحيد ذاك الذي قَبِلَ المواعيد بسببه، الذي قيل له: " أنه بإسحق يُدعى لك زرعٌ".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Hébreux 11 : 17 - 27</a:t>
                      </a:r>
                      <a:r>
                        <a:rPr kumimoji="0" lang="en-US"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Par la foi, Abraham, mis à l'épreuve, a offert Isaac; il offrait le fils unique, alors qu'il avait reçu les promesses et qu'on lui avait dit: 18 C'est par Isaac qu'une descendance te sera assurée. Même un mort, se disait-il,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Hebrews 11:17-27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By faith Abraham, when he was tested, offered up Isaac, and he who had received the promises offered up his only begotten son, 18 of whom it was said, In Isaac your seed shall be called,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54221" name="Rectangle 13"/>
          <p:cNvSpPr>
            <a:spLocks noGrp="1" noChangeArrowheads="1"/>
          </p:cNvSpPr>
          <p:nvPr>
            <p:ph type="ctrTitle"/>
          </p:nvPr>
        </p:nvSpPr>
        <p:spPr/>
        <p:txBody>
          <a:bodyPr/>
          <a:lstStyle/>
          <a:p>
            <a:r>
              <a:rPr lang="en-US" sz="1000"/>
              <a:t>21p</a:t>
            </a:r>
          </a:p>
        </p:txBody>
      </p:sp>
    </p:spTree>
  </p:cSld>
  <p:clrMapOvr>
    <a:masterClrMapping/>
  </p:clrMapOvr>
</p:sld>
</file>

<file path=ppt/slides/slide1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5234" name="Group 2"/>
          <p:cNvGraphicFramePr>
            <a:graphicFrameLocks noGrp="1"/>
          </p:cNvGraphicFramePr>
          <p:nvPr/>
        </p:nvGraphicFramePr>
        <p:xfrm>
          <a:off x="34925" y="44450"/>
          <a:ext cx="9001125" cy="5834063"/>
        </p:xfrm>
        <a:graphic>
          <a:graphicData uri="http://schemas.openxmlformats.org/drawingml/2006/table">
            <a:tbl>
              <a:tblPr rtl="1"/>
              <a:tblGrid>
                <a:gridCol w="417671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وافتكر في نفسه أنَّ الله قادرٌ أن يقيمه من الأموات، فمن أجل هذا أخذه بمثلٍ. بالإيمان من أجل ما سيكون بَارَكَ إسحق يعقوب وعيسو.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Dieu est capable de le ressusciter; aussi, dans une sorte de préfiguration, il retrouva son fils. 20 Par la foi aussi, Isaac bénit Jacob et Esaü en vue de l'avenir.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concluding that God was able to raise him up, even from the dead, from which he also received him in a figurative sense. 20 By faith Isaac blessed Jacob and Esau concerning things to come.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6258" name="Group 2"/>
          <p:cNvGraphicFramePr>
            <a:graphicFrameLocks noGrp="1"/>
          </p:cNvGraphicFramePr>
          <p:nvPr/>
        </p:nvGraphicFramePr>
        <p:xfrm>
          <a:off x="34925" y="44450"/>
          <a:ext cx="9145588"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يعقوب عند موته بَارَكَ كل واحد من ابني يوسف، وسجَد على رأس عصاه. بالإيمان يوسف عند موته ذكر خروج بني إسرائيل وأوصى من أجل عظامه.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Par la foi, Jacob, sur le point de mourir, bénit chacun des fils de Joseph et se prosterna appuyé sur l'extrémité de son bâton. 22 Par la foi, Joseph, approchant de sa fin, évoqua l'exode des fils d'Israël, et donna des ordres au sujet de ses ossements.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By faith Jacob, when he was dying, blessed each of the sons of Joseph, and worshiped, leaning on the top of his staff. 22 By faith Joseph, when he was dying, made mention of the departure of the children of Israel, and gave instructions concerning his bones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7282" name="Group 2"/>
          <p:cNvGraphicFramePr>
            <a:graphicFrameLocks noGrp="1"/>
          </p:cNvGraphicFramePr>
          <p:nvPr/>
        </p:nvGraphicFramePr>
        <p:xfrm>
          <a:off x="34925" y="115888"/>
          <a:ext cx="9074150" cy="533082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موسى، لمَّا وُلِدَ، أخفاه أبواه ثلاثة أشهر، لأنَّهم رأيا أنَّ الصَّبيَّ جميلاً، ولم يخافوا من أمر الملك.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Par la foi, Moïse, après sa naissance, fut caché trois mois durant par ses parents, car ils avaient vu la beauté de leur enfant et ils ne craignirent pas le décret du roi.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By faith Moses, when he was born, was hidden three months by his parents, because they saw he was a beautiful child; and they were not afraid of the king's command.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8306" name="Group 2"/>
          <p:cNvGraphicFramePr>
            <a:graphicFrameLocks noGrp="1"/>
          </p:cNvGraphicFramePr>
          <p:nvPr/>
        </p:nvGraphicFramePr>
        <p:xfrm>
          <a:off x="34925" y="44450"/>
          <a:ext cx="9145588" cy="6049963"/>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موسى لمَّا كَبِرَ أنكر أن يُدعَى ابناً لابنة فرعون، وشاء بالأحرَى أن يتألم مع شعب الله أفضل من أن يتنعَّم بالخطيَّة زمناً يسيراً،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Par la foi, Moïse, devenu grand, renonça à être appelé fils de la fille du Pharaon. 25 Il choisit d'être maltraité avec le peuple de Dieu plutôt que de jouir pour un temps du péché.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By faith Moses, when he became of age, refused to be called the son of Pharaoh's daughter, 25 choosing rather to suffer affliction with the people of God than to enjoy the passing pleasures of sin,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9330" name="Group 2"/>
          <p:cNvGraphicFramePr>
            <a:graphicFrameLocks noGrp="1"/>
          </p:cNvGraphicFramePr>
          <p:nvPr/>
        </p:nvGraphicFramePr>
        <p:xfrm>
          <a:off x="34925" y="44450"/>
          <a:ext cx="9074150" cy="6087428"/>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جعل عار المسيح عنده أنه غنىً عظيماً أوفر من كنوز مصر، لأنه كان ينتظر حُسن المُجازاة. بالإيمان ترك مصر ولم يَخفْ من غضب الملك، لأنه كان مداوماً للغير منظور كأنَّهُ واحدٌ منظورٌ.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Il considéra l'humiliation du Christ comme une richesse plus grande que les trésors de l'Égypte, car il avait les yeux fixés sur la récompense.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27 Par la foi, il quitta l'Égypte sans craindre la colère du roi et, en homme qui voit celui qui est invisible, il tint ferme.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esteeming the reproach of Christ greater riches than the treasures in Egypt; for he looked to the reward. 27 By faith he forsook Egypt, not fearing the wrath of the king; for he endured as seeing Him who is invisible.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035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dirty="0">
                <a:solidFill>
                  <a:srgbClr val="FF9900"/>
                </a:solidFill>
              </a:rPr>
              <a:t>The Grace of God the Father be with you all. Amen</a:t>
            </a:r>
          </a:p>
          <a:p>
            <a:pPr algn="ctr"/>
            <a:endParaRPr lang="ar-EG" sz="3200" dirty="0">
              <a:solidFill>
                <a:srgbClr val="FF9900"/>
              </a:solidFill>
            </a:endParaRPr>
          </a:p>
          <a:p>
            <a:pPr algn="ctr"/>
            <a:r>
              <a:rPr lang="ar-SA" sz="3200" dirty="0">
                <a:solidFill>
                  <a:srgbClr val="FF9900"/>
                </a:solidFill>
              </a:rPr>
              <a:t>نعمة اللـه الآب فلتحل على أرواحنا يا آبائي وإخوتي. آمين. </a:t>
            </a:r>
          </a:p>
          <a:p>
            <a:pPr algn="ctr"/>
            <a:endParaRPr lang="en-US" sz="3200" dirty="0">
              <a:solidFill>
                <a:srgbClr val="FF9900"/>
              </a:solidFill>
            </a:endParaRPr>
          </a:p>
          <a:p>
            <a:pPr algn="ctr"/>
            <a:r>
              <a:rPr lang="fr-CA" sz="3200" dirty="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137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6613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66138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3426" name="Group 2"/>
          <p:cNvGraphicFramePr>
            <a:graphicFrameLocks noGrp="1"/>
          </p:cNvGraphicFramePr>
          <p:nvPr/>
        </p:nvGraphicFramePr>
        <p:xfrm>
          <a:off x="34925" y="-26988"/>
          <a:ext cx="9217025" cy="6644640"/>
        </p:xfrm>
        <a:graphic>
          <a:graphicData uri="http://schemas.openxmlformats.org/drawingml/2006/table">
            <a:tbl>
              <a:tblPr rtl="1"/>
              <a:tblGrid>
                <a:gridCol w="525621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الثانية</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1 : 19 ـ 2 : 1 ـ 8 )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وثابتٌ عندنا كلام الأنبياء، هذا الذي هو نعم ما تصنعونه إذا تأملتم إليه، كمثل سراج مُضيءٍ في موضع مُظلم، حتى يظهر النَّهار، والنُّور يُشرق ويظهر في قلوبكم،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Pierre 1:19-2:1-8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t>
                      </a:r>
                      <a:r>
                        <a:rPr kumimoji="0" lang="fr-FR" sz="2800" b="0" i="0" u="none" strike="noStrike" cap="none" normalizeH="0" baseline="0">
                          <a:ln>
                            <a:noFill/>
                          </a:ln>
                          <a:solidFill>
                            <a:schemeClr val="bg1"/>
                          </a:solidFill>
                          <a:effectLst/>
                          <a:latin typeface="Arial" charset="0"/>
                          <a:cs typeface="Arial" charset="0"/>
                        </a:rPr>
                        <a:t>De plus, nous avons la parole des prophètes qui est la solidité même, sur laquelle vous avez raison de fixer votre regard comme sur une lampe brillant dans un lieu obscur, jusqu'à ce que luise le jour et que l'étoile du matin se lève dans vos coeurs.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Peter 1:19-2:8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so we have the prophetic word confirmed, which you do well to heed as a light that shines in a dark place, until the day dawns and the morning star rises in your hearts;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63437" name="Rectangle 13"/>
          <p:cNvSpPr>
            <a:spLocks noGrp="1" noChangeArrowheads="1"/>
          </p:cNvSpPr>
          <p:nvPr>
            <p:ph type="ctrTitle"/>
          </p:nvPr>
        </p:nvSpPr>
        <p:spPr/>
        <p:txBody>
          <a:bodyPr/>
          <a:lstStyle/>
          <a:p>
            <a:r>
              <a:rPr lang="en-US" sz="1000"/>
              <a:t>21c</a:t>
            </a:r>
          </a:p>
        </p:txBody>
      </p:sp>
    </p:spTree>
  </p:cSld>
  <p:clrMapOvr>
    <a:masterClrMapping/>
  </p:clrMapOvr>
</p:sld>
</file>

<file path=ppt/slides/slide1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4450" name="Group 2"/>
          <p:cNvGraphicFramePr>
            <a:graphicFrameLocks noGrp="1"/>
          </p:cNvGraphicFramePr>
          <p:nvPr/>
        </p:nvGraphicFramePr>
        <p:xfrm>
          <a:off x="34925" y="44450"/>
          <a:ext cx="9001125" cy="5942965"/>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أولاً فاعلموه: أن كل نبوَّات الكتب ليس تأويلها فيها من ذاتها خاصة. وليست بمشيئة البشر جاءت نبوَّة في زمان، بل تكلَّم أُناس بإرادة الله بالروح القدس.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Avant tout, sachez-le bien: aucune prophétie de l'Écriture n'est affaire d'interprétation privée; 21 en effet, ce n'est pas la volonté humaine qui a jamais produit une prophétie, mais c'est portés par l'Esprit Saint que des hommes ont parlé de la part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knowing this first, that no prophecy of Scripture is of any private interpretation, 21 for prophecy never came by the will of man, but holy men of God spoke as they were moved by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5474" name="Group 2"/>
          <p:cNvGraphicFramePr>
            <a:graphicFrameLocks noGrp="1"/>
          </p:cNvGraphicFramePr>
          <p:nvPr/>
        </p:nvGraphicFramePr>
        <p:xfrm>
          <a:off x="107950" y="44450"/>
          <a:ext cx="9072563"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وقد كانت أنبياء كذبة في الشَّعب، مثل ما يكون فيكم مُعلِّمون كذابون، هؤلاء الذين يأتون ببدع هلاك. والسيِّد الذي اشتراهم يجحدونه، ويجلِّبون على أنفسهم هلاكاً سريعاً.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1Il y eut aussi des faux prophètes dans le peuple; de même, il y aura parmi vous de faux docteurs, qui introduiront sournoisement des doctrines pernicieuses, allant jusqu'à renier le maître qui les a rachetés, attirant sur eux une perdition qui ne saurait tarder;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But there were also false prophets among the people, even as there will be false teachers among you, who will secretly bring in destructive heresies, even denying the Lord who bought them, and bring on themselves swift destruction.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6498" name="Group 2"/>
          <p:cNvGraphicFramePr>
            <a:graphicFrameLocks noGrp="1"/>
          </p:cNvGraphicFramePr>
          <p:nvPr/>
        </p:nvGraphicFramePr>
        <p:xfrm>
          <a:off x="107950" y="44450"/>
          <a:ext cx="9001125"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وكثيرون ينجذبون نحو نجاساتهم، ومن قِبَـلِهم يُجدَّف على طريق الحقِّ. وبالظُّلم وكلام الباطل يتَّجرون بكم، هؤلاء الذين دينونتهم مُنذ البدءِ لا تبطل، وهلاكهم لا ينعس.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et beaucoup les suivront dans leurs débauches: à cause d'eux, le chemin de la vérité sera l'objet de blasphèmes; et, dans leur cupidité, 3 ils vous exploiteront par des discours truqués; pour eux, depuis longtemps déjà, le jugement ne chôme pas et leur perdition ne dort 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many will follow their destructive ways, because of whom the way of truth will be blasphemed. 3 By covetousness they will exploit you with deceptive words; for a long time their judgment has not been idle, and their destruction does not slumber.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7522" name="Group 2"/>
          <p:cNvGraphicFramePr>
            <a:graphicFrameLocks noGrp="1"/>
          </p:cNvGraphicFramePr>
          <p:nvPr/>
        </p:nvGraphicFramePr>
        <p:xfrm>
          <a:off x="142875" y="0"/>
          <a:ext cx="9001125"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كان الله لم يُشفِق على الملائكة الذين أخطأوا، لكن أسلَّمهم في وثـاق الظُّلمة والزمهرير ليُحفَظوا للدينونة مُعـذَّبين،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Car Dieu n'a pas épargné les anges coupables, mais les a plongés, les a livrés aux antres ténébreux du Tartare, les gardant en réserve pour le jugement.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if God did not spare the angels who sinned, but cast them down to hell and delivered them into chains of darkness, to be reserved for judgment;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8546" name="Group 2"/>
          <p:cNvGraphicFramePr>
            <a:graphicFrameLocks noGrp="1"/>
          </p:cNvGraphicFramePr>
          <p:nvPr/>
        </p:nvGraphicFramePr>
        <p:xfrm>
          <a:off x="107950" y="44450"/>
          <a:ext cx="9001125" cy="5905501"/>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والعـالم الأول لم يُشـفِـق عليه، لكن نوحـاً الثَّامـن المُنـادِي بالبِّر حفظه، وأتى بماء الطُّوفان على العالم المُنافق.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 n'a pas épargné non plus l'ancien monde, mais il préserva, lors du déluge dont il submergea le monde des impies, Noé, le huitième des survivants, lui qui proclamait la justice;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did not spare the ancient world, but saved Noah, one of eight people, a preacher of righteousness, bringing in the flood on the world of the ungodly;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9570" name="Group 2"/>
          <p:cNvGraphicFramePr>
            <a:graphicFrameLocks noGrp="1"/>
          </p:cNvGraphicFramePr>
          <p:nvPr/>
        </p:nvGraphicFramePr>
        <p:xfrm>
          <a:off x="107950" y="44450"/>
          <a:ext cx="8928100" cy="6158865"/>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والمدن الأُخر سادوم وعامورة أحرقهما وحكم عليهما بالخسف، وجعلهما عِبرةً للمنافقين الذين سيكونون، والصدِّيق لوط خلَّصه من ظلمهم، ومن تقلبهم الرديء وسلوكهم النجس.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puis il condamna à l'anéantissement les villes de Sodome et Gomorrhe en les réduisant en cendres à titre d'exemple pour les impies à venir; 7 et il délivra Loth le juste, accablé par la manière dont vivaient ces criminels débauchés;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turning the cities of Sodom and Gomorrah into ashes, condemned them to destruction, making them an example to those who afterward would live ungodly; 7 and delivered righteous Lot, who was oppressed by the filthy conduct of the wicked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0594" name="Group 2"/>
          <p:cNvGraphicFramePr>
            <a:graphicFrameLocks noGrp="1"/>
          </p:cNvGraphicFramePr>
          <p:nvPr/>
        </p:nvGraphicFramePr>
        <p:xfrm>
          <a:off x="107950" y="44450"/>
          <a:ext cx="9001125" cy="6121401"/>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بالنَّظر والسَّمع كان الصدِّيق ساكناً بينهم، ويوماً فيوماً كانوا يُحزِنون نفس الصدِّيق بأعمال مُخالفة للنَّاموس.</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car ce juste, vivant au milieu d'eux, les voyait et les entendait: jour après jour, son âme de juste, était à la torture, à cause de leurs oeuvres scandaleuses.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that righteous man, dwelling among them, tormented his righteous soul from day to day by seeing and hearing their lawless deeds).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161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7017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264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67264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67264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67264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4690" name="Group 2"/>
          <p:cNvGraphicFramePr>
            <a:graphicFrameLocks noGrp="1"/>
          </p:cNvGraphicFramePr>
          <p:nvPr/>
        </p:nvGraphicFramePr>
        <p:xfrm>
          <a:off x="107950" y="44450"/>
          <a:ext cx="8928100" cy="6338888"/>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00"/>
                          </a:solidFill>
                          <a:effectLst/>
                          <a:latin typeface="Arial" charset="0"/>
                          <a:cs typeface="Arial" charset="0"/>
                        </a:rPr>
                        <a:t> ( </a:t>
                      </a:r>
                      <a:r>
                        <a:rPr kumimoji="0" lang="en-US" sz="3200" b="0" i="0" u="sng" strike="noStrike" cap="none" normalizeH="0" baseline="0">
                          <a:ln>
                            <a:noFill/>
                          </a:ln>
                          <a:solidFill>
                            <a:srgbClr val="FF9900"/>
                          </a:solidFill>
                          <a:effectLst/>
                          <a:latin typeface="Arial" charset="0"/>
                          <a:cs typeface="Arial" charset="0"/>
                        </a:rPr>
                        <a:t>15:21-29</a:t>
                      </a:r>
                      <a:r>
                        <a:rPr kumimoji="0" lang="ar-SA" sz="3200" b="0" i="0" u="sng" strike="noStrike" cap="none" normalizeH="0" baseline="0">
                          <a:ln>
                            <a:noFill/>
                          </a:ln>
                          <a:solidFill>
                            <a:srgbClr val="FF9900"/>
                          </a:solidFill>
                          <a:effectLst/>
                          <a:latin typeface="Arial" charset="0"/>
                          <a:cs typeface="Arial" charset="0"/>
                        </a:rPr>
                        <a:t>)</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موسى منذُ الأجيال الأولى كان له من يكرز به في كُلِّ مدينةٍ، في المجامع إذ يقرأونه في كل سبتٍ.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15:21-29</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t>
                      </a:r>
                      <a:r>
                        <a:rPr kumimoji="0" lang="fr-FR" sz="2800" b="0" i="0" u="none" strike="noStrike" cap="none" normalizeH="0" baseline="0">
                          <a:ln>
                            <a:noFill/>
                          </a:ln>
                          <a:solidFill>
                            <a:schemeClr val="bg1"/>
                          </a:solidFill>
                          <a:effectLst/>
                          <a:latin typeface="Arial" charset="0"/>
                          <a:cs typeface="Arial" charset="0"/>
                        </a:rPr>
                        <a:t>Depuis des générations en effet, Moïse dispose de prédicateurs dans chaque ville, puisqu'on le lit tous les sabbats dans les synagogues.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15:21-29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For Moses has had throughout many generations those who preach him in every city, being read in the synagogues every Sabbath.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74701" name="Rectangle 13"/>
          <p:cNvSpPr>
            <a:spLocks noGrp="1" noChangeArrowheads="1"/>
          </p:cNvSpPr>
          <p:nvPr>
            <p:ph type="ctrTitle"/>
          </p:nvPr>
        </p:nvSpPr>
        <p:spPr/>
        <p:txBody>
          <a:bodyPr/>
          <a:lstStyle/>
          <a:p>
            <a:r>
              <a:rPr lang="en-US" sz="1000"/>
              <a:t>21a</a:t>
            </a:r>
          </a:p>
        </p:txBody>
      </p:sp>
    </p:spTree>
  </p:cSld>
  <p:clrMapOvr>
    <a:masterClrMapping/>
  </p:clrMapOvr>
</p:sld>
</file>

<file path=ppt/slides/slide1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5714" name="Group 2"/>
          <p:cNvGraphicFramePr>
            <a:graphicFrameLocks noGrp="1"/>
          </p:cNvGraphicFramePr>
          <p:nvPr/>
        </p:nvGraphicFramePr>
        <p:xfrm>
          <a:off x="34925" y="44450"/>
          <a:ext cx="9001125" cy="6400800"/>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رأى الرُّسل والقسوس وكل الكنيسة أن يختاروا رجالاً منهم ليرسلوهم إلى أنطاكية مع بولس وبرناباس: يهوذا الذي يُدعَى برساباس، وسيلاس، رجلين مُتقدِّمين في الإخوة. منها فَنِعِمَّا ما تصنعون. كونوا مُعَافينَ.</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D'accord avec toute l'Église, les apôtres et les anciens décidèrent alors de choisir dans leurs rangs des délégués qu'ils enverraient à Antioche avec Paul et Barnabas. Ce furent Judas, appelé Barsabbas, et Silas, des personnages en vue parmi les frères.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it pleased the apostles and elders, with the whole church, to send chosen men of their own company to Antioch with Paul and Barnabas, namely, Judas who was also named Barsabas, and Silas, leading men among the brethren.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6738" name="Group 2"/>
          <p:cNvGraphicFramePr>
            <a:graphicFrameLocks noGrp="1"/>
          </p:cNvGraphicFramePr>
          <p:nvPr/>
        </p:nvGraphicFramePr>
        <p:xfrm>
          <a:off x="-1588" y="0"/>
          <a:ext cx="9145588"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وكتبوا بأيديهم هكذا: " الرُّسل والقسوس والإخوة يُهدون سلاماً إلى الإخوة الذين من الأُمم في أنطاكية وسوريَّة وكيليكيَّة: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Cette lettre leur fut confiée: "Les apôtres, les anciens et les frères saluent les frères d'origine païenne qui se trouvent à Antioche, en Syrie et en Cilicie.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They wrote this letter by them: The apostles, the elders, and the brethren, To the brethren who are of the Gentiles in Antioch, Syria, and Cilicia: Greetings.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7762" name="Group 2"/>
          <p:cNvGraphicFramePr>
            <a:graphicFrameLocks noGrp="1"/>
          </p:cNvGraphicFramePr>
          <p:nvPr/>
        </p:nvGraphicFramePr>
        <p:xfrm>
          <a:off x="34925" y="44450"/>
          <a:ext cx="9145588" cy="6842760"/>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قد سَمعنا أن قوماً منكم قد خرجوا فأقلقوكم، إذ يميلون أنفسكم بأقوال التى لم نقولها. فقد رأينا واجتمعنا برأيٍ واحدٍ واخترنا رجليْن وأرسلناهما إليكم مع حبيبينا برناباس وبولس،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Nous avons appris que certains des nôtres étaient allés vous troubler et bouleverser vos esprits par leurs propos; ils n'en étaient pas chargés. 25 Nous avons décidé unanimement de choisir des délégués que nous vous enverrions avec nos chers Barnabas et Paul,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Since we have heard that some who went out from us have troubled you with words, unsettling your souls, saying, You must be circumcised and keep the law--to whom we gave no such commandment-- 25 it seemed good to us, being assembled with one accord, to send chosen men to you with our beloved Barnabas and Paul,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8786" name="Group 2"/>
          <p:cNvGraphicFramePr>
            <a:graphicFrameLocks noGrp="1"/>
          </p:cNvGraphicFramePr>
          <p:nvPr/>
        </p:nvGraphicFramePr>
        <p:xfrm>
          <a:off x="34925" y="44450"/>
          <a:ext cx="9001125" cy="5618163"/>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أُناس قد بذَّلوا أنفسهم عن اسم ربِّنا يسوع المسيح. فأَرسلنا معهما يهوذا وسيلاس، وهما أيضاً يخبرانكم بهذا القول.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des hommes qui ont livré leur vie pour le nom de notre Seigneur Jésus Christ. 27 Nous vous envoyons donc Judas et Silas pour vous communiquer de vive voix les mêmes directives.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men who have risked their lives for the name of our Lord Jesus Christ. 27 We have therefore sent Judas and Silas, who will also report the same things by word of mouth.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9810" name="Group 2"/>
          <p:cNvGraphicFramePr>
            <a:graphicFrameLocks noGrp="1"/>
          </p:cNvGraphicFramePr>
          <p:nvPr/>
        </p:nvGraphicFramePr>
        <p:xfrm>
          <a:off x="34925" y="44450"/>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الرُّوح القدس قد ارتضَى ونحن أيضاً أن لا نزيد عليكم ثقلاً أكثر، غير هذه الضرورية: احفظوا نفوسكم من ذبائح الأوثان، ومن الدم الميت، والمخنوق، ومن الزنى، وهذه إذا حفظتم نفوسكم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L'Esprit Saint et nous-mêmes, nous avons en effet décidé de ne vous imposer aucune autre charge que ces exigences inévitables:29 vous abstenir des viandes de sacrifices païens, du sang, des animaux étouffés et de l'immoralité. Si vous évitez tout cela avec soin, vous aurez bien agi. Adieu."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it seemed good to the Holy Spirit, and to us, to lay upon you no greater burden than these necessary things: 29 that you abstain from things offered to idols, from blood, from things strangled, and from sexual immorality. If you keep yourselves from these, you will do well. Farewell.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083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1858"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288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3906" name="Group 2"/>
          <p:cNvGraphicFramePr>
            <a:graphicFrameLocks noGrp="1"/>
          </p:cNvGraphicFramePr>
          <p:nvPr/>
        </p:nvGraphicFramePr>
        <p:xfrm>
          <a:off x="107950" y="44450"/>
          <a:ext cx="9001125" cy="6449568"/>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Times New Roman" pitchFamily="18" charset="0"/>
                        </a:rPr>
                        <a:t>مزمور </a:t>
                      </a:r>
                      <a:r>
                        <a:rPr kumimoji="0" lang="en-US" sz="3600" b="0" i="0" u="sng" strike="noStrike" cap="none" normalizeH="0" baseline="0">
                          <a:ln>
                            <a:noFill/>
                          </a:ln>
                          <a:solidFill>
                            <a:srgbClr val="FF9933"/>
                          </a:solidFill>
                          <a:effectLst/>
                          <a:latin typeface="Arial" charset="0"/>
                          <a:cs typeface="Times New Roman" pitchFamily="18" charset="0"/>
                        </a:rPr>
                        <a:t>99 : 6 - 7</a:t>
                      </a:r>
                      <a:endParaRPr kumimoji="0" lang="ar-EG"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مُوسَى وهارونُ في كهنتهِ. وصَموئيلُ في الَّذينَ يَدعونَ بِاسمهِ. كانوا يَدعونَ الربَّ وهو كانَ يَستجيبُ لهُم. بعمودِ الغمام كان يُكلِّمهُم. </a:t>
                      </a:r>
                      <a:r>
                        <a:rPr kumimoji="0" lang="ar-SA" sz="2800" b="0" i="0" u="none" strike="noStrike" cap="none" normalizeH="0" baseline="0">
                          <a:ln>
                            <a:noFill/>
                          </a:ln>
                          <a:solidFill>
                            <a:schemeClr val="bg1"/>
                          </a:solidFill>
                          <a:effectLst/>
                          <a:latin typeface="Arial" charset="0"/>
                          <a:cs typeface="Arial" charset="0"/>
                        </a:rPr>
                        <a:t>هللويا.</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Moïse et Aaron parmi ses prêtres, et Samuel parmi ceux qui invoquaient son nom, faisaient appel au Seigneur, et il leur répondait.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Dans la colonne de nuée il leur parlait,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Moses and Aaron were among His priests, And Samuel was among those who called upon His name; They called upon the Lord, and He answered them.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He spoke to them in the cloudy pillar.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83917" name="Rectangle 13"/>
          <p:cNvSpPr>
            <a:spLocks noGrp="1" noChangeArrowheads="1"/>
          </p:cNvSpPr>
          <p:nvPr>
            <p:ph type="ctrTitle"/>
          </p:nvPr>
        </p:nvSpPr>
        <p:spPr/>
        <p:txBody>
          <a:bodyPr/>
          <a:lstStyle/>
          <a:p>
            <a:r>
              <a:rPr lang="en-US" sz="1000" dirty="0"/>
              <a:t>21pg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4930" name="Group 2"/>
          <p:cNvGraphicFramePr>
            <a:graphicFrameLocks noGrp="1"/>
          </p:cNvGraphicFramePr>
          <p:nvPr/>
        </p:nvGraphicFramePr>
        <p:xfrm>
          <a:off x="34925" y="44450"/>
          <a:ext cx="9074150" cy="6510592"/>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متى </a:t>
                      </a:r>
                      <a:r>
                        <a:rPr kumimoji="0" lang="fr-FR" sz="4000" b="0" i="0" u="sng" strike="noStrike" cap="none" normalizeH="0" baseline="0">
                          <a:ln>
                            <a:noFill/>
                          </a:ln>
                          <a:solidFill>
                            <a:srgbClr val="FF9933"/>
                          </a:solidFill>
                          <a:effectLst/>
                          <a:latin typeface="Arial" charset="0"/>
                          <a:cs typeface="Arial" charset="0"/>
                        </a:rPr>
                        <a:t>23 : 14 - 36</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الويلُ لكُم أيُّها الكتبة والفريسيُّون المراؤون، لأنَّكم تُغلقون ملكوت السَّموات قُدَّام النَّاس، فأنتُم لا تدخلون ولا تدعون الآتين أن يدخلوا.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Matthieu 23 : 14 - 36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13 Malheureux êtes-vous, scribes et Pharisiens hypocrites, vous qui fermez devant les hommes l'entr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 du Royaume des cieux! Vous-mêmes n'y entrez pas, et vous ne laissez pas entrer ceux qui le voudraient!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Matthew 23:13-36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woe to you, scribes and Pharisees, hypocrites! For you shut up the kingdom of heaven against men; for you neither go in yourselves, nor do you allow those who are entering to go 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84941" name="Rectangle 13"/>
          <p:cNvSpPr>
            <a:spLocks noGrp="1" noChangeArrowheads="1"/>
          </p:cNvSpPr>
          <p:nvPr>
            <p:ph type="ctrTitle"/>
          </p:nvPr>
        </p:nvSpPr>
        <p:spPr/>
        <p:txBody>
          <a:bodyPr/>
          <a:lstStyle/>
          <a:p>
            <a:r>
              <a:rPr lang="en-US" sz="1000" dirty="0"/>
              <a:t>21g</a:t>
            </a:r>
          </a:p>
        </p:txBody>
      </p:sp>
    </p:spTree>
  </p:cSld>
  <p:clrMapOvr>
    <a:masterClrMapping/>
  </p:clrMapOvr>
</p:sld>
</file>

<file path=ppt/slides/slide1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5954" name="Group 2"/>
          <p:cNvGraphicFramePr>
            <a:graphicFrameLocks noGrp="1"/>
          </p:cNvGraphicFramePr>
          <p:nvPr/>
        </p:nvGraphicFramePr>
        <p:xfrm>
          <a:off x="34925" y="115888"/>
          <a:ext cx="9001125" cy="6049963"/>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ايها الكتبة والفريسيون المراؤون لانكم تأكلون بيوت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الارامل.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ولعلة تطيلون صلواتكم.لذلك تأخذون دينونة اعظم.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Malheur à vous, scribes et Pharisiens hypocrites ! Parce que vous dévorez les maisons des veuves, et que vous faites pour l’apparence de longues prières ; à cause de cela, vous subirez une condamnation particulièrement sévère.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Woe to you, scribes and Pharisees, hypocrites! For you devour widows' houses, and for a pretense make long prayers. Therefore you will receive greater condemnation.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6978" name="Group 2"/>
          <p:cNvGraphicFramePr>
            <a:graphicFrameLocks noGrp="1"/>
          </p:cNvGraphicFramePr>
          <p:nvPr/>
        </p:nvGraphicFramePr>
        <p:xfrm>
          <a:off x="34925" y="44450"/>
          <a:ext cx="9074150" cy="5689601"/>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لأنَّكم تطوفون البحر والبر لتصنعوا غريباً واحداً، وإذا كان فتصيرونه ابناً لجهنَّم مضاعفاً عليكم.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Malheureux êtes-vous, scribes et Pharisiens hypocrites, vous qui parcourez mers et continents pour gagner un seul prosélyte, et, quand il l'est devenu, vous le rendez digne de la géhenne, deux fois plus que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Woe to you, scribes and Pharisees, hypocrites! For you travel land and sea to win one proselyte, and when he is won, you make him twice as much a son of hell as yourselves.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8002" name="Group 2"/>
          <p:cNvGraphicFramePr>
            <a:graphicFrameLocks noGrp="1"/>
          </p:cNvGraphicFramePr>
          <p:nvPr/>
        </p:nvGraphicFramePr>
        <p:xfrm>
          <a:off x="34925" y="-26988"/>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القادة العميان القائلون: من يحلف بالهيكل فليس بشيءٍ، ومَن يحلف بذهب الهيكل كان عليه. أيُّها الجُهَّال والعُميان، أيُّما أعظـم: الذَّهب أم الهيكل الذي يُقدِّس الذَّهب؟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Malheureux êtes-vous, guides aveugles, vous qui dites: "Si l'on jure par le sanctuaire, cela ne compte pas; mais si l'on jure par l'or du sanctuaire, on est tenu. 17 Insensés et aveugles! Qu'est-ce donc qui l'emporte, l'or, ou le sanctuaire qui a rendu sacré cet or?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Woe to you, blind guides, who say, `Whoever swears by the temple, it is nothing; but whoever swears by the gold of the temple, he is obliged to perform it.' 17 Fools and blind! For which is greater, the gold or the temple that sanctifies the gold?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9026" name="Group 2"/>
          <p:cNvGraphicFramePr>
            <a:graphicFrameLocks noGrp="1"/>
          </p:cNvGraphicFramePr>
          <p:nvPr/>
        </p:nvGraphicFramePr>
        <p:xfrm>
          <a:off x="34925" y="-26988"/>
          <a:ext cx="9145588" cy="6851904"/>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يحلف بالمذبح فليس بشيءٍ، ومن يحلف بالقربان الذي فوقه كان عليه. يا أيُّها الجُهَّال والعُميان، أيُّما أعظم: القربان أم المذبح الذي يُقدِّس القربان؟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435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Vous dites encore: "Si l'on jure par l'autel, cela ne compte pas, mais si l'on jure par l'offrande placée dessus, on est tenu? 19 Aveugles! Qu'est-ce donc qui l'emporte, l'offrande, ou l'autel qui rend sacrée cette offrande? 20 Aussi bien, celui qui jure par l'autel jure-t-il par lui et par tout ce qui est dessus;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`Whoever swears by the altar, it is nothing; but whoever swears by the gift that is on it, he is obliged to perform 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Fools and blind! For which is greater, the gift or the altar that sanctifies the gift? 20 Therefore he who swears by the altar, swears by it and by all things on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0050" name="Group 2"/>
          <p:cNvGraphicFramePr>
            <a:graphicFrameLocks noGrp="1"/>
          </p:cNvGraphicFramePr>
          <p:nvPr/>
        </p:nvGraphicFramePr>
        <p:xfrm>
          <a:off x="34925" y="44450"/>
          <a:ext cx="9074150" cy="597852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يحلف بالمذبح فقد حلف به وبكلِّ ما فوقه. ومَن يحلف بالهيكل فقد حلف به وبالسَّاكن فيه، ومَن يحلف بالسَّماء فقد حلف بعرش الله وبالجالس عليه.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celui qui jure par le sanctuaire jure par lui et par Celui qui l'habite; 22 celui qui jure par le ciel jure par le trône de Dieu et par Celui qui y siège.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He who swears by the temple, swears by it and by Him who dwells in it. 22 And he who swears by heaven, swears by the throne of God and by Him who sits on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1074" name="Group 2"/>
          <p:cNvGraphicFramePr>
            <a:graphicFrameLocks noGrp="1"/>
          </p:cNvGraphicFramePr>
          <p:nvPr/>
        </p:nvGraphicFramePr>
        <p:xfrm>
          <a:off x="34925" y="-26988"/>
          <a:ext cx="9074150" cy="6339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لأنكم تُعشِّرون النَّعناع والشِّبثَّ والكمُّون وتركتم عنكم أثقل النَّاموس: الحكم والرَّحمة والإيمان. وكان يجب أن تعملوا هذه ولا تتركوا تلك.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Malheureux êtes-vous, scribes et Pharisiens hypocrites, vous qui versez la dîme de la menthe, du fenouil et du cumin, alors que vous négligez ce qu'il y a de plus grave dans la Loi: la justice, la miséricorde et la fidélité; c'est ceci qu'il fallait faire, sans négliger cela.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Woe to you, scribes and Pharisees, hypocrites! For you pay tithe of mint and anise and cummin, and have neglected the weightier matters of the law: justice and mercy and faith. These you ought to have done, without leaving the others undone.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2098" name="Group 2"/>
          <p:cNvGraphicFramePr>
            <a:graphicFrameLocks noGrp="1"/>
          </p:cNvGraphicFramePr>
          <p:nvPr/>
        </p:nvGraphicFramePr>
        <p:xfrm>
          <a:off x="34925" y="115888"/>
          <a:ext cx="9074150" cy="591312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القادة العُميان، الذين يُصفُّون عن البعوضة ويبلعون الجمل. ويلٌ لكم أيُّها الكتبة والفريسيُّون، لأنكم تنظفون خارج الكأس والصَّحفة، وداخلهما مملوء اختطافـاً ونجاسـة.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Guides aveugles, qui arrêtez au filtre le moucheron et avalez le chameau! 25 Malheureux êtes-vous, scribes et Pharisiens hypocrites, vous qui purifiez l'extérieur de la coupe et du plat, alors que l'intérieur est rempli des produits de la rapine et de l'intempérance.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Blind guides, who strain out a gnat and swallow a camel! 25 Woe to you, scribes and Pharisees, hypocrites! For you cleanse the outside of the cup and dish, but inside they are full of extortion and self-indulgence.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3122" name="Group 2"/>
          <p:cNvGraphicFramePr>
            <a:graphicFrameLocks noGrp="1"/>
          </p:cNvGraphicFramePr>
          <p:nvPr/>
        </p:nvGraphicFramePr>
        <p:xfrm>
          <a:off x="34925" y="44450"/>
          <a:ext cx="9145588" cy="693115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الفريسـيُّ الأعمى، طهِّـر أولاً داخل الكأس والطاس لكي يتطهَّر خارجهما. الويلُ لكم أيُّها الكتبة والفريسيُّون المراؤون، لأنَّكم تُشبهون قبوراً تبدو مُبيَّضة خارجها يظهر حسناً، وداخلها مملوء عظام أمواتٍ وكل نجاسة.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9745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Pharisien aveugle! purifie d'abord le dedans de la coupe, pour que le dehors aussi devienne pur.</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Malheureux êtes-vous, scribes et Pharisiens hypocrites, vous qui ressemblez à des sépulcres blanchis: au-dehors ils ont belle apparence, mais au-dedans ils sont pleins d'ossements de morts et d'impuretés de toutes sortes.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Blind Pharisee, first cleanse the inside of the cup and dish, that the outside of them may be clean also.27 Woe to you, scribes and Pharisees, hypocrites! For you are like whitewashed tombs which indeed appear beautiful outwardly, but inside are full of dead men's bones and all uncleanness.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4146" name="Group 2"/>
          <p:cNvGraphicFramePr>
            <a:graphicFrameLocks noGrp="1"/>
          </p:cNvGraphicFramePr>
          <p:nvPr/>
        </p:nvGraphicFramePr>
        <p:xfrm>
          <a:off x="34925" y="44450"/>
          <a:ext cx="9001125" cy="6867843"/>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هكذا أنتم أيضاً: تبدو ظواهركم للنَّاس مثل الصدِّيقين وبواطنكم مُمتلئة رياءً وكل إثم. ويلٌ لكم أيُّها الكتبة والفريسيون المراؤون، لأنكم تبنون قبور الأنبياء وتُزيِّنون مدافن الأبرار،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Ainsi de vous: au-dehors vous offrez aux hommes l'apparence de justes, alors qu'au-dedans vous êtes remplis d'hypocrisie et d'iniquité. 29 Malheureux, scribes et Pharisiens hypocrites, vous qui bâtissez les sépulcres des prophètes et décorez les tombeaux des justes,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Even so you also outwardly appear righteous to men, but inside you are full of hypocrisy and lawlessness. 29 Woe to you, scribes and Pharisees, hypocrites! Because you build the tombs of the prophets and adorn the monuments of the righteous,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5170" name="Group 2"/>
          <p:cNvGraphicFramePr>
            <a:graphicFrameLocks noGrp="1"/>
          </p:cNvGraphicFramePr>
          <p:nvPr/>
        </p:nvGraphicFramePr>
        <p:xfrm>
          <a:off x="34925" y="-26988"/>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وتقولون: لو كُنَّا في أيَّام آبائنا لم نكُن شركاءهم في دم الأنبياء. فتشهدون إذاً على نفوسكم أنكم أبناء قتلة الأنبياء. وأكملتم أنتم أيضاً مِكيال آبائكم.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et vous dites: "Si nous avions vécu du temps de nos pères, nous n'aurions pas été leurs complices pour verser le sang des prophètes. 31 Ainsi vous témoignez contre vous-mêmes: vous êtes les fils de ceux qui ont assassiné les prophètes! 32 Eh bien! vous, comblez la mesure de vos pères!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and say, `If we had lived in the days of our fathers, we would not have been partakers with them in the blood of the prophets.'31 Therefore you are witnesses against yourselves that you are sons of those who murdered the prophets. 32 Fill up, then, the measure of your fathers' guilt.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6194" name="Group 2"/>
          <p:cNvGraphicFramePr>
            <a:graphicFrameLocks noGrp="1"/>
          </p:cNvGraphicFramePr>
          <p:nvPr/>
        </p:nvGraphicFramePr>
        <p:xfrm>
          <a:off x="34925" y="-26988"/>
          <a:ext cx="9001125" cy="6958076"/>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الحيَّات أولاد الأفاعي، كيف تهربون من دينونة جهنَّم؟ من أجل هذا هأنذا أُرسِل إليكم أنبياء وحكماء وكتبة، فتقتلون منهم وتَصلِّبونَ، وتجلِدون منهم في مجامعكم، وتطردونهم من مدينة إلى مدينة،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Serpents, engeance de vipères, comment pourriez-vous échapper au châtiment de la géhenne? 34 C'est pourquoi, voici que moi, j'envoie vers vous des prophètes, des sages et des scribes. Vous en tuerez et mettrez en croix, vous en flagellerez dans vos synagogues et vous les pourchasserez de ville en ville,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Serpents, brood of vipers! How can you escape the condemnation of hell?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Therefore, indeed, I send you prophets, wise men, and scribes: some of them you will kill and crucify, and some of them you will scourge in your synagogues and persecute from city to city,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7218" name="Group 2"/>
          <p:cNvGraphicFramePr>
            <a:graphicFrameLocks noGrp="1"/>
          </p:cNvGraphicFramePr>
          <p:nvPr/>
        </p:nvGraphicFramePr>
        <p:xfrm>
          <a:off x="34925" y="44450"/>
          <a:ext cx="9145588" cy="6778752"/>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ما يأتي عليكم كل دم زكيٍّ سُفِكَ على الأرض، من دم هابيل الصدِّيق إلى دم زكريَّا بن براخيَّا الذي قتلتموه بين الهيكل والمذبح. الحقَّ أقول لكم: إن هذه جميعها تأتي على هذا الجيل</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pour que retombe sur vous tout le sang des justes répandu sur la terre, depuis le sang d'Abel le juste jusqu'au sang de Zacharie, fils de Barachie, que vous avez assassiné entre le sanctuaire et l'autel.36 En vérité, je vous le déclare, tout cela va retomber sur cette génération.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that on you may come all the righteous blood shed on the earth, from the blood of righteous Abel to the blood of Zechariah, son of Berechiah, whom you murdered between the temple and the altar. 36 Assuredly, I say to you, all these things will come upon this generation. </a:t>
                      </a:r>
                      <a:r>
                        <a:rPr kumimoji="0" lang="en-US" sz="2700" b="0" i="0" u="none" strike="noStrike" cap="none" normalizeH="0" baseline="0">
                          <a:ln>
                            <a:noFill/>
                          </a:ln>
                          <a:solidFill>
                            <a:schemeClr val="bg1"/>
                          </a:solidFill>
                          <a:effectLst/>
                          <a:latin typeface="Arial" charset="0"/>
                          <a:cs typeface="Arial" charset="0"/>
                        </a:rPr>
                        <a:t> </a:t>
                      </a: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US" sz="23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522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732" name="Group 20"/>
          <p:cNvGraphicFramePr>
            <a:graphicFrameLocks noGrp="1"/>
          </p:cNvGraphicFramePr>
          <p:nvPr/>
        </p:nvGraphicFramePr>
        <p:xfrm>
          <a:off x="539750" y="1484313"/>
          <a:ext cx="8137525" cy="48463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Twenty-second day of The Month of Babah</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الثانى والعشرون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بابه</a:t>
                      </a:r>
                      <a:r>
                        <a:rPr kumimoji="0" lang="ar-KW" sz="4000" b="1" i="0" u="none" strike="noStrike" cap="none" normalizeH="0" baseline="0">
                          <a:ln>
                            <a:noFill/>
                          </a:ln>
                          <a:solidFill>
                            <a:srgbClr val="FF9900"/>
                          </a:solidFill>
                          <a:effectLst/>
                          <a:latin typeface="Arial" charset="0"/>
                          <a:cs typeface="Arial" charset="0"/>
                        </a:rPr>
                        <a:t>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Vingt-deuxième jour du mois de Babah</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4473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9948" name="Group 76"/>
          <p:cNvGraphicFramePr>
            <a:graphicFrameLocks noGrp="1"/>
          </p:cNvGraphicFramePr>
          <p:nvPr/>
        </p:nvGraphicFramePr>
        <p:xfrm>
          <a:off x="179388" y="44450"/>
          <a:ext cx="8929687" cy="6467540"/>
        </p:xfrm>
        <a:graphic>
          <a:graphicData uri="http://schemas.openxmlformats.org/drawingml/2006/table">
            <a:tbl>
              <a:tblPr rtl="1"/>
              <a:tblGrid>
                <a:gridCol w="4752975">
                  <a:extLst>
                    <a:ext uri="{9D8B030D-6E8A-4147-A177-3AD203B41FA5}">
                      <a16:colId xmlns:a16="http://schemas.microsoft.com/office/drawing/2014/main" val="20000"/>
                    </a:ext>
                  </a:extLst>
                </a:gridCol>
                <a:gridCol w="4176712">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a:t>
                      </a:r>
                      <a:r>
                        <a:rPr kumimoji="0" lang="en-US" sz="3600" b="0" i="0" u="sng" strike="noStrike" cap="none" normalizeH="0" baseline="0">
                          <a:ln>
                            <a:noFill/>
                          </a:ln>
                          <a:solidFill>
                            <a:srgbClr val="FF9933"/>
                          </a:solidFill>
                          <a:effectLst/>
                          <a:latin typeface="Arial" charset="0"/>
                          <a:cs typeface="Arial" charset="0"/>
                        </a:rPr>
                        <a:t>105:1-3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احمدوا الرب ادعوا باسمه.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عرفوا بين الامم باعماله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غنوا له رنموا 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انشدوا بكل عجائبه. افتخروا باسمه القدوس.</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a:t>
                      </a:r>
                      <a:r>
                        <a:rPr kumimoji="0" lang="en-US" sz="3600" b="0" i="0" u="sng" strike="noStrike" cap="none" normalizeH="0" baseline="0">
                          <a:ln>
                            <a:noFill/>
                          </a:ln>
                          <a:solidFill>
                            <a:srgbClr val="FF9933"/>
                          </a:solidFill>
                          <a:effectLst/>
                          <a:latin typeface="Arial" charset="0"/>
                          <a:cs typeface="Arial" charset="0"/>
                        </a:rPr>
                        <a:t> 105:1-3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Célébrez l’Éternel, invoquez son nom ! Faites connaître parmi les peuples ses hauts faits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Chantez pour lui, Réfléchissez à toutes ses merveilles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Glorifiez–vous de son saint nom !</a:t>
                      </a:r>
                      <a:r>
                        <a:rPr kumimoji="0" lang="en-US" sz="2800" b="0" i="0" u="none" strike="noStrike" cap="none" normalizeH="0" baseline="0">
                          <a:ln>
                            <a:noFill/>
                          </a:ln>
                          <a:solidFill>
                            <a:schemeClr val="bg1"/>
                          </a:solidFill>
                          <a:effectLst/>
                          <a:latin typeface="Arial" charset="0"/>
                          <a:cs typeface="Arial" charset="0"/>
                        </a:rPr>
                        <a:t>    </a:t>
                      </a:r>
                      <a:r>
                        <a:rPr kumimoji="0" lang="fr-CA"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105:1-3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Oh, give thanks to the LORD! Call upon His name; make known His deeds among the peoples!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Sing to Him, talk of all His wondrous works!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Glory in His holy name.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9949" name="Rectangle 77"/>
          <p:cNvSpPr>
            <a:spLocks noGrp="1" noChangeArrowheads="1"/>
          </p:cNvSpPr>
          <p:nvPr>
            <p:ph type="ctrTitle"/>
          </p:nvPr>
        </p:nvSpPr>
        <p:spPr/>
        <p:txBody>
          <a:bodyPr/>
          <a:lstStyle/>
          <a:p>
            <a:r>
              <a:rPr lang="en-US" sz="1000" dirty="0"/>
              <a:t>22pv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3045" name="Group 101"/>
          <p:cNvGraphicFramePr>
            <a:graphicFrameLocks noGrp="1"/>
          </p:cNvGraphicFramePr>
          <p:nvPr/>
        </p:nvGraphicFramePr>
        <p:xfrm>
          <a:off x="107950" y="44450"/>
          <a:ext cx="9001125" cy="6194426"/>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Arial" charset="0"/>
                        </a:rPr>
                        <a:t>9:1-6</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ودعا تلاميذه الاثني عشر واعطاهم قوة وسلطانا على جميع الشياطين وشفاء امراض. وارسلهم ليكرزوا بملكوت الله ويشفوا المرضى.</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Luke 9:1-6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Il appela les douze et leur donna la puissance et l’autorité sur tous les démons, ainsi que (le pouvoir) de guérir les maladies. 2  Il les envoya prêcher le royaume de Dieu et guérir (les malades).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Luke 9:1-6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He called His twelve disciples together and gave them power and authority over all demons, and to cure diseases. 2 He sent them to preach the kingdom of God and to heal the sick.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83046" name="Rectangle 102"/>
          <p:cNvSpPr>
            <a:spLocks noGrp="1" noChangeArrowheads="1"/>
          </p:cNvSpPr>
          <p:nvPr>
            <p:ph type="ctrTitle"/>
          </p:nvPr>
        </p:nvSpPr>
        <p:spPr/>
        <p:txBody>
          <a:bodyPr/>
          <a:lstStyle/>
          <a:p>
            <a:r>
              <a:rPr lang="en-US" sz="1000" dirty="0"/>
              <a:t>22v</a:t>
            </a:r>
          </a:p>
        </p:txBody>
      </p:sp>
    </p:spTree>
  </p:cSld>
  <p:clrMapOvr>
    <a:masterClrMapping/>
  </p:clrMapOvr>
</p:sld>
</file>

<file path=ppt/slides/slide1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8712" name="Group 56"/>
          <p:cNvGraphicFramePr>
            <a:graphicFrameLocks noGrp="1"/>
          </p:cNvGraphicFramePr>
          <p:nvPr/>
        </p:nvGraphicFramePr>
        <p:xfrm>
          <a:off x="107950" y="188913"/>
          <a:ext cx="9001125" cy="5806378"/>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لهم لا تحملوا شيئا للطريق لا عصا ولا مزودا ولا خبزا ولا فضة ولا يكون للواحد ثوبان. واي بيت دخلتموه فهناك اقيموا ومن هناك اخرجوا.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Il leur dit : Ne prenez rien pour le voyage, ni bâton, ni sac, ni pain, ni argent, et n’ayez pas deux tuniques. 4 Dans quelque maison que vous entriez, restez–y, et c’est de là que vous partirez.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He said to them, Take nothing for the journey, neither staffs nor bag nor bread nor money; and do not have two tunics apiece. 4 Whatever house you enter, stay there, and from there depart.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812" name="Group 28"/>
          <p:cNvGraphicFramePr>
            <a:graphicFrameLocks noGrp="1"/>
          </p:cNvGraphicFramePr>
          <p:nvPr/>
        </p:nvGraphicFramePr>
        <p:xfrm>
          <a:off x="107950" y="115888"/>
          <a:ext cx="9072563" cy="6356352"/>
        </p:xfrm>
        <a:graphic>
          <a:graphicData uri="http://schemas.openxmlformats.org/drawingml/2006/table">
            <a:tbl>
              <a:tblPr rtl="1"/>
              <a:tblGrid>
                <a:gridCol w="4895850">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وكل من لا يقبلكم فاخرجوا من تلك المدينة وانفضوا الغبار ايضا عن ارجلكم شهادة عليهم.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خرجوا كانوا يجتازون في كل قرية يبشرون ويشفون في كل موضع</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partout où les gens ne vous reçoivent pas, en sortant de cette ville, secouez la poussière de vos pieds en témoignage contre eux. 6 Ils partirent et allèrent de village en village ; ils annonçaient la bonne nouvelle et opéraient partout des guérisons.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5 And whoever will not receive you, when you go out of that city, shake off the very dust from your feet as a testimony against them.'' 6 So they departed and went through the towns, preaching the gospel and healing everywhere.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endParaRPr kumimoji="0" lang="en-CA"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4781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1447" name="Group 71"/>
          <p:cNvGraphicFramePr>
            <a:graphicFrameLocks noGrp="1"/>
          </p:cNvGraphicFramePr>
          <p:nvPr/>
        </p:nvGraphicFramePr>
        <p:xfrm>
          <a:off x="34925" y="44450"/>
          <a:ext cx="9074150" cy="59785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68:24,26</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رأوا طرقك يا الله طرق الهي ملكي في القدس</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الجماعات باركوا الله الرب ايها الخارجون من عين اسرائيل</a:t>
                      </a:r>
                      <a:r>
                        <a:rPr kumimoji="0" lang="en-US" sz="2800" b="0" i="0" u="none" strike="noStrike" cap="none" normalizeH="0" baseline="0">
                          <a:ln>
                            <a:noFill/>
                          </a:ln>
                          <a:solidFill>
                            <a:schemeClr val="bg1"/>
                          </a:solidFill>
                          <a:effectLst/>
                          <a:latin typeface="Arial" charset="0"/>
                          <a:cs typeface="Arial" charset="0"/>
                        </a:rPr>
                        <a:t>.</a:t>
                      </a:r>
                      <a:r>
                        <a:rPr kumimoji="0" lang="ar-SA" sz="28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68:24,26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Ils voient ta marche, ô Dieu ! La marche de mon Dieu,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Bénissez Dieu dans les rassemblements, le Seigneur, de la source d’Israël !</a:t>
                      </a:r>
                      <a:r>
                        <a:rPr kumimoji="0" lang="en-US" sz="2800" b="0" i="0" u="none" strike="noStrike" cap="none" normalizeH="0" baseline="0">
                          <a:ln>
                            <a:noFill/>
                          </a:ln>
                          <a:solidFill>
                            <a:schemeClr val="bg1"/>
                          </a:solidFill>
                          <a:effectLst/>
                          <a:latin typeface="Arial" charset="0"/>
                          <a:cs typeface="Arial" charset="0"/>
                        </a:rPr>
                        <a:t> Alleluia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68:24,26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They have seen Your procession, O God, the procession of my God.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Bless God in the congregations, the Lord, from the fountain of Israel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1448" name="Rectangle 72"/>
          <p:cNvSpPr>
            <a:spLocks noGrp="1" noChangeArrowheads="1"/>
          </p:cNvSpPr>
          <p:nvPr>
            <p:ph type="ctrTitle"/>
          </p:nvPr>
        </p:nvSpPr>
        <p:spPr/>
        <p:txBody>
          <a:bodyPr/>
          <a:lstStyle/>
          <a:p>
            <a:r>
              <a:rPr lang="en-US" sz="1000" dirty="0"/>
              <a:t>22pm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0139" name="Group 91"/>
          <p:cNvGraphicFramePr>
            <a:graphicFrameLocks noGrp="1"/>
          </p:cNvGraphicFramePr>
          <p:nvPr/>
        </p:nvGraphicFramePr>
        <p:xfrm>
          <a:off x="34925" y="44450"/>
          <a:ext cx="9001125" cy="6161280"/>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لوقا </a:t>
                      </a:r>
                      <a:r>
                        <a:rPr kumimoji="0" lang="en-US" sz="3200" b="0" i="0" u="sng" strike="noStrike" cap="none" normalizeH="0" baseline="0">
                          <a:ln>
                            <a:noFill/>
                          </a:ln>
                          <a:solidFill>
                            <a:srgbClr val="FF9933"/>
                          </a:solidFill>
                          <a:effectLst/>
                          <a:latin typeface="Arial" charset="0"/>
                          <a:cs typeface="Arial" charset="0"/>
                        </a:rPr>
                        <a:t>17:5-10</a:t>
                      </a:r>
                      <a:r>
                        <a:rPr kumimoji="0" lang="fr-CA" sz="3200" b="0" i="0" u="sng" strike="noStrike" cap="none" normalizeH="0" baseline="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الرسل للرب زد ايماننا.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 الرب لو كان لكم ايمان مثل حبة خردل لكنتم تقولون لهذه الجميزة انقلعي وانغرسي في البحر فتطيعكم</a:t>
                      </a:r>
                      <a:r>
                        <a:rPr kumimoji="0" lang="en-US"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Luc </a:t>
                      </a:r>
                      <a:r>
                        <a:rPr kumimoji="0" lang="en-US" sz="3200" b="0" i="0" u="sng" strike="noStrike" cap="none" normalizeH="0" baseline="0">
                          <a:ln>
                            <a:noFill/>
                          </a:ln>
                          <a:solidFill>
                            <a:srgbClr val="FF9933"/>
                          </a:solidFill>
                          <a:effectLst/>
                          <a:latin typeface="Arial" charset="0"/>
                          <a:cs typeface="Arial" charset="0"/>
                        </a:rPr>
                        <a:t>17:5-10</a:t>
                      </a:r>
                      <a:r>
                        <a:rPr kumimoji="0" lang="fr-CA"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Les apôtres dirent au Seigneur : Augmente–nous la foi.</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6  Et le Seigneur dit : Si vous aviez de la foi comme un grain de moutarde, vous diriez à ce mûrier : Déracine–toi, et plante–toi dans la mer ; et il vous obéirait.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17:5-10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the apostles said to the Lord, Increase our faith.'' 6 So the Lord said, If you have faith as a mustard seed, you can say to this mulberry tree, "Be pulled up by the roots and be planted in the sea,' and it would obey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0140" name="Rectangle 92"/>
          <p:cNvSpPr>
            <a:spLocks noGrp="1" noChangeArrowheads="1"/>
          </p:cNvSpPr>
          <p:nvPr>
            <p:ph type="ctrTitle"/>
          </p:nvPr>
        </p:nvSpPr>
        <p:spPr/>
        <p:txBody>
          <a:bodyPr/>
          <a:lstStyle/>
          <a:p>
            <a:r>
              <a:rPr lang="en-US" sz="1000" dirty="0"/>
              <a:t>22m</a:t>
            </a:r>
          </a:p>
        </p:txBody>
      </p:sp>
    </p:spTree>
  </p:cSld>
  <p:clrMapOvr>
    <a:masterClrMapping/>
  </p:clrMapOvr>
</p:sld>
</file>

<file path=ppt/slides/slide1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3494" name="Group 70"/>
          <p:cNvGraphicFramePr>
            <a:graphicFrameLocks noGrp="1"/>
          </p:cNvGraphicFramePr>
          <p:nvPr/>
        </p:nvGraphicFramePr>
        <p:xfrm>
          <a:off x="34925" y="44450"/>
          <a:ext cx="9074150" cy="68470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منكم له عبد يحرث او يرعى يقول له اذا دخل من الحقل تقدم سريعا واتكئ. بل ألا يقول له اعدد ما اتعشى به وتمنطق واخدمني حتى آكل واشرب وبعد ذلك تأكل وتشرب انت.</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Qui de vous, s’il a un serviteur qui laboure ou fait paître les troupeaux, lui dira, quand il revient des champs : Viens tout de suite te mettre à table ? 8  Ne lui dira–t–il pas au contraire : Prépare–moi le repas, mets–toi en tenue pour me servir, jusqu’à ce que j’aie mangé et bu ; après cela, toi, tu mangeras et boiras.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which of you, having a servant plowing or tending sheep, will say to him when he has come in from the field, "Come at once and sit down to eat'? 8 But will he not rather say to him, "Prepare something for my supper, and gird yourself and serve me till I have eaten and drunk, and afterward you will eat and drink'?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898" name="Group 42"/>
          <p:cNvGraphicFramePr>
            <a:graphicFrameLocks noGrp="1"/>
          </p:cNvGraphicFramePr>
          <p:nvPr/>
        </p:nvGraphicFramePr>
        <p:xfrm>
          <a:off x="107950" y="44450"/>
          <a:ext cx="9001125" cy="6783072"/>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فهل لذلك العبد فضل لانه فعل ما امر به لا اظن. كذلك انتم ايضا متى فعلتم كل ما أمرتم به فقولوا اننا عبيد بطالون.</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لاننا انما عملنا ما كان يجب علينا</a:t>
                      </a:r>
                      <a:r>
                        <a:rPr kumimoji="0" lang="en-US" sz="3200" b="0" i="0" u="none" strike="noStrike" cap="none" normalizeH="0" baseline="0">
                          <a:ln>
                            <a:noFill/>
                          </a:ln>
                          <a:solidFill>
                            <a:schemeClr val="bg1"/>
                          </a:solidFill>
                          <a:effectLst/>
                          <a:latin typeface="Arial" charset="0"/>
                          <a:cs typeface="Arial" charset="0"/>
                        </a:rPr>
                        <a:t>.</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Aura–t–il de la reconnaissance envers ce serviteur parce qu’il a fait ce qui lui était ordonné ?10  Vous de même, quand vous avez fait tout ce qui vous a été ordonné dites : Nous sommes des serviteurs inutiles, nous avons fait ce que nous devions faire.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Does he thank that servant because he did the things that were commanded him? I think not. 10 So likewise you, when you have done all those things which you are commanded, say, "We are unprofitable servants. We have done what was our duty to do. </a:t>
                      </a: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5088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5088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5088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6579" name="Group 83"/>
          <p:cNvGraphicFramePr>
            <a:graphicFrameLocks noGrp="1"/>
          </p:cNvGraphicFramePr>
          <p:nvPr/>
        </p:nvGraphicFramePr>
        <p:xfrm>
          <a:off x="34925" y="115888"/>
          <a:ext cx="9074150" cy="658800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1771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الأولى إلى أهل </a:t>
                      </a:r>
                      <a:r>
                        <a:rPr kumimoji="0" lang="ar-EG" sz="3200" b="0" i="0" u="sng" strike="noStrike" cap="none" normalizeH="0" baseline="0">
                          <a:ln>
                            <a:noFill/>
                          </a:ln>
                          <a:solidFill>
                            <a:srgbClr val="FF9900"/>
                          </a:solidFill>
                          <a:effectLst/>
                          <a:latin typeface="Arial" charset="0"/>
                          <a:cs typeface="Arial" charset="0"/>
                        </a:rPr>
                        <a:t>كولوسى </a:t>
                      </a:r>
                      <a:r>
                        <a:rPr kumimoji="0" lang="en-US" sz="3200" b="0" i="0" u="sng" strike="noStrike" cap="none" normalizeH="0" baseline="0">
                          <a:ln>
                            <a:noFill/>
                          </a:ln>
                          <a:solidFill>
                            <a:srgbClr val="FF9900"/>
                          </a:solidFill>
                          <a:effectLst/>
                          <a:latin typeface="Arial" charset="0"/>
                          <a:cs typeface="Arial" charset="0"/>
                        </a:rPr>
                        <a:t>4:2-18</a:t>
                      </a:r>
                      <a:r>
                        <a:rPr kumimoji="0" lang="en-CA" sz="3200" b="0" i="0" u="sng" strike="noStrike" cap="none" normalizeH="0" baseline="0">
                          <a:ln>
                            <a:noFill/>
                          </a:ln>
                          <a:solidFill>
                            <a:srgbClr val="FF9900"/>
                          </a:solidFill>
                          <a:effectLst/>
                          <a:latin typeface="Arial" charset="0"/>
                          <a:cs typeface="Arial" charset="0"/>
                        </a:rPr>
                        <a:t> </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واظبوا على الصلاة ساهرين فيها بالشكر</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مصلّين في ذلك لاجلنا نحن ايضا ليفتح الرب لنا بابا للكلام لنتكلم بسر المسيح الذي من اجله انا موثق ايضا</a:t>
                      </a:r>
                      <a:r>
                        <a:rPr kumimoji="0" lang="en-US"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Colossians 4:2-18</a:t>
                      </a:r>
                      <a:endParaRPr kumimoji="0" lang="fr-CA" sz="2800" b="0" i="0" u="sng"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Persévérez dans la prière, veillez–y avec actions de grâces. 3  Priez également pour nous : que Dieu ouvre une porte à notre parole, afin que je puisse annoncer le mystère du Christ, pour lequel je suis dans les chaînes,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Colossians 4:2-18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Continue earnestly in prayer, being vigilant in it with thanksgiving; 3 meanwhile praying also for us, that God would open to us a door for the word, to speak the mystery of Christ, for which I am also in chains,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6580" name="Rectangle 84"/>
          <p:cNvSpPr>
            <a:spLocks noGrp="1" noChangeArrowheads="1"/>
          </p:cNvSpPr>
          <p:nvPr>
            <p:ph type="ctrTitle"/>
          </p:nvPr>
        </p:nvSpPr>
        <p:spPr/>
        <p:txBody>
          <a:bodyPr/>
          <a:lstStyle/>
          <a:p>
            <a:r>
              <a:rPr lang="en-US" sz="1000"/>
              <a:t>22p</a:t>
            </a:r>
          </a:p>
        </p:txBody>
      </p:sp>
    </p:spTree>
  </p:cSld>
  <p:clrMapOvr>
    <a:masterClrMapping/>
  </p:clrMapOvr>
</p:sld>
</file>

<file path=ppt/slides/slide1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8608" name="Group 64"/>
          <p:cNvGraphicFramePr>
            <a:graphicFrameLocks noGrp="1"/>
          </p:cNvGraphicFramePr>
          <p:nvPr/>
        </p:nvGraphicFramePr>
        <p:xfrm>
          <a:off x="34925" y="44450"/>
          <a:ext cx="9074150" cy="651630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كي اظهره كما يجب ان اتكلم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اسلكوا بحكمة من جهة الذين هم من خارج مفتدين الوقت</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ليكن كلامكم كل حين بنعمة مصلحا بملح لتعلموا كيف يجب ان تجاوبوا كل واحد</a:t>
                      </a:r>
                      <a:r>
                        <a:rPr kumimoji="0" lang="en-US"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et en parler clairement comme je le dois. 5  Conduisez–vous avec sagesse envers ceux du dehors. Rachetez le temps. 6 Que votre parole soit toujours accompagnée de grâce, assaisonnée de sel, afin que vous sachiez comment vous devez répondre à chacun.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that I may make it manifest, as I ought to speak. 5 Walk in wisdom toward those who are outside, redeeming the time. 6 Let your speech always be with grace, seasoned with salt, that you may know how you ought to answer each one.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9639" name="Group 71"/>
          <p:cNvGraphicFramePr>
            <a:graphicFrameLocks noGrp="1"/>
          </p:cNvGraphicFramePr>
          <p:nvPr/>
        </p:nvGraphicFramePr>
        <p:xfrm>
          <a:off x="34925" y="115888"/>
          <a:ext cx="9074150" cy="6161025"/>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احوالي سيعرّفكم بها تيخيكس الاخ الحبيب والخادم الامين والعبد معنا في الرب</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ارسلته اليكم لهذا عينه ليعرف احوالكم ويعزي قلوبكم</a:t>
                      </a:r>
                      <a:r>
                        <a:rPr kumimoji="0" lang="en-US"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En ce qui me concerne, Tychique, le frère bien–aimé, fidèle serviteur du Seigneur, mon compagnon dans le service du Seigneur, vous mettra au courant de tout. 8  Je vous l’envoie tout exprès, pour que vous connaissiez notre situation, et pour qu’il console vos coeurs.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Tychicus, a beloved brother, faithful minister, and fellow servant in the Lord, will tell you all the news about me. 8 I am sending him to you for this very purpose, that he may know your circumstances and comfort your hearts,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966" name="Group 38"/>
          <p:cNvGraphicFramePr>
            <a:graphicFrameLocks noGrp="1"/>
          </p:cNvGraphicFramePr>
          <p:nvPr/>
        </p:nvGraphicFramePr>
        <p:xfrm>
          <a:off x="34925" y="115888"/>
          <a:ext cx="9074150" cy="63441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مع انسيمس الاخ الامين الحبيب الذي هو منكم.هما سيعرّفانكم بكل ما ههنا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يسلم عليكم ارسترخس المأسور معي ومرقس ابن اخت برنابا الذي اخذتم لاجله وصايا.</a:t>
                      </a:r>
                      <a:r>
                        <a:rPr kumimoji="0" lang="en-US"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Je l’envoie avec le fidèle et bien–aimé frère Onésime, votre compatriote. Ils vous mettront au courant de tout ce qui se passe ici. 10 Aristarque, mon compagnon de captivité, vous salue, ainsi que Marc, le cousin de Barnabas, au sujet duquel vous avez reçu des instructions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with Onesimus, a faithful and beloved brother, who is one of you. They will make known to you all things which are happening here. 10 Aristarchus my fellow prisoner greets you, with Mark the cousin of Barnabas (about whom you received instructions: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0654" name="Group 62"/>
          <p:cNvGraphicFramePr>
            <a:graphicFrameLocks noGrp="1"/>
          </p:cNvGraphicFramePr>
          <p:nvPr/>
        </p:nvGraphicFramePr>
        <p:xfrm>
          <a:off x="34925" y="115888"/>
          <a:ext cx="9074150" cy="590708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أتى اليكم فاقبلوه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ويسوع المدعو يسطس الذين هم من</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الختان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هؤلاء هم وحدهم العاملون معي لملكوت الله الذين صاروا لي تسلية</a:t>
                      </a:r>
                      <a:r>
                        <a:rPr kumimoji="0" lang="en-US"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s’il vient chez vous, faites–lui bon accueil. 11  Jésus, appelé Justus, (vous salue) aussi. Parmi les circoncis ce sont les seuls qui travaillent avec moi pour le royaume de Dieu ; ils ont été pour moi un réconfort.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he comes to you, welcome him), 11 and Jesus who is called Justus. These are my only fellow workers for the kingdom of God who are of the circumcision; they have proved to be a comfort to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685" name="Group 29"/>
          <p:cNvGraphicFramePr>
            <a:graphicFrameLocks noGrp="1"/>
          </p:cNvGraphicFramePr>
          <p:nvPr/>
        </p:nvGraphicFramePr>
        <p:xfrm>
          <a:off x="34925" y="188913"/>
          <a:ext cx="9074150" cy="5905501"/>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يسلم عليكم ابفراس الذي هو منكم عبد للمسيح مجاهد كل حين لاجلكم بالصلوات لكي تثبتوا كاملين وممتلئين في كل مشيئة الله</a:t>
                      </a:r>
                      <a:r>
                        <a:rPr kumimoji="0" lang="en-US"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Épaphras, votre compatriote, vous salue : serviteur du Christ–Jésus, il ne cesse de combattre pour vous dans ses prières, afin que, parfaits et pleinement convaincus de la volonté de Dieu, vous teniez ferme.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Epaphras, who is one of you, a bondservant of Christ, greets you, always laboring fervently for you in prayers, that you may stand perfect and complete in all the will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964" name="Group 20"/>
          <p:cNvGraphicFramePr>
            <a:graphicFrameLocks noGrp="1"/>
          </p:cNvGraphicFramePr>
          <p:nvPr/>
        </p:nvGraphicFramePr>
        <p:xfrm>
          <a:off x="34925" y="115888"/>
          <a:ext cx="9074150" cy="56911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فاني اشهد فيه ان له غيرة كثيرة لاجلكم ولاجل الذين في لاودكية والذين في هيرابوليس</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يسلم عليكم لوقا الطبيب الحبيب وديماس</a:t>
                      </a:r>
                      <a:r>
                        <a:rPr kumimoji="0" lang="en-US"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Je lui rends ce témoignage qu’il prend beaucoup de peine pour vous, pour ceux de Laodicée et pour ceux d’Hiérapolis. 14 Luc, le médecin bien–aimé, vous salue, ainsi que Démas.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For I bear him witness that he has a great zeal for you, and those who are in Laodicea, and those in Hierapolis. 14 Luke the beloved physician and Demas greet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710" name="Group 30"/>
          <p:cNvGraphicFramePr>
            <a:graphicFrameLocks noGrp="1"/>
          </p:cNvGraphicFramePr>
          <p:nvPr/>
        </p:nvGraphicFramePr>
        <p:xfrm>
          <a:off x="34925" y="44450"/>
          <a:ext cx="9074150" cy="662463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سلموا على الاخوة الذين في لاودكية وعلى نمفاس وعلى الكنيسة التي في بيته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ومتى قرئت عندكم هذه الرسالة فاجعلوها تقرأ ايضا في كنيسة اللاودكيين والتي من لاودكية تقرأونها انتم ايضا</a:t>
                      </a:r>
                      <a:r>
                        <a:rPr kumimoji="0" lang="en-US"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Saluez les frères qui sont à Laodicée, ainsi que Nympha et l’Église qui est dans sa maison. 16 Quand cette lettre aura été lue chez vous, faites en sorte qu’elle soit aussi lue dans l’église des Laodicéens, et que vous, vous lisiez également celle qui vous arrivera de Laodicée.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Greet the brethren who are in Laodicea, and Nymphas and the church that is in his house. 16 Now when this epistle is read among you, see that it is read also in the church of the Laodiceans, and that you likewise read the epistle from Laodicea.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8728" name="Group 24"/>
          <p:cNvGraphicFramePr>
            <a:graphicFrameLocks noGrp="1"/>
          </p:cNvGraphicFramePr>
          <p:nvPr/>
        </p:nvGraphicFramePr>
        <p:xfrm>
          <a:off x="34925" y="44450"/>
          <a:ext cx="9074150" cy="662463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وقولوا لارخبس انظر الى الخدمة التي قبلتها في الرب لكي تتممها</a:t>
                      </a:r>
                      <a:r>
                        <a:rPr kumimoji="0" lang="en-US"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السلام بيدي انا بولس.اذكروا وثقي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النعمة معكم.آمين.كتبت الى اهل</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كولوسي من رومية بيد تيخيكس وأنسيمس</a:t>
                      </a:r>
                      <a:r>
                        <a:rPr kumimoji="0" lang="en-US"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52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Dites à Archippe : Prends garde au service que tu as reçu du Seigneur, afin de le bien remplir. 18 Je vous salue, moi Paul, de ma propre main. Souvenez–vous de mes chaînes. Que la grâce soit avec vous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say to Archippus, Take heed to the ministry which you have received in the Lord, that you may fulfill it.'' 18 This salutation by my own hand-- Paul. Remember my chains. Grace be with you. Amen.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95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dirty="0">
                <a:solidFill>
                  <a:srgbClr val="FF9900"/>
                </a:solidFill>
              </a:rPr>
              <a:t>The Grace of God the Father be with you all. Amen</a:t>
            </a:r>
          </a:p>
          <a:p>
            <a:pPr algn="ctr"/>
            <a:endParaRPr lang="ar-EG" sz="3200" dirty="0">
              <a:solidFill>
                <a:srgbClr val="FF9900"/>
              </a:solidFill>
            </a:endParaRPr>
          </a:p>
          <a:p>
            <a:pPr algn="ctr"/>
            <a:r>
              <a:rPr lang="ar-SA" sz="3200" dirty="0">
                <a:solidFill>
                  <a:srgbClr val="FF9900"/>
                </a:solidFill>
              </a:rPr>
              <a:t>نعمة اللـه الآب فلتحل على أرواحنا يا آبائي وإخوتي. آمين. </a:t>
            </a:r>
          </a:p>
          <a:p>
            <a:pPr algn="ctr"/>
            <a:endParaRPr lang="en-US" sz="3200" dirty="0">
              <a:solidFill>
                <a:srgbClr val="FF9900"/>
              </a:solidFill>
            </a:endParaRPr>
          </a:p>
          <a:p>
            <a:pPr algn="ctr"/>
            <a:r>
              <a:rPr lang="fr-CA" sz="3200" dirty="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549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5498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5814" name="Group 102"/>
          <p:cNvGraphicFramePr>
            <a:graphicFrameLocks noGrp="1"/>
          </p:cNvGraphicFramePr>
          <p:nvPr/>
        </p:nvGraphicFramePr>
        <p:xfrm>
          <a:off x="34925" y="188913"/>
          <a:ext cx="9074150" cy="6121401"/>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الكاثوليكون من رسالة بطرس الرسول الاولى </a:t>
                      </a:r>
                      <a:r>
                        <a:rPr kumimoji="0" lang="en-US" sz="3600" b="0" i="0" u="sng" strike="noStrike" cap="none" normalizeH="0" baseline="0">
                          <a:ln>
                            <a:noFill/>
                          </a:ln>
                          <a:solidFill>
                            <a:srgbClr val="FF9900"/>
                          </a:solidFill>
                          <a:effectLst/>
                          <a:latin typeface="Arial" charset="0"/>
                          <a:cs typeface="Arial" charset="0"/>
                        </a:rPr>
                        <a:t>3:15-22</a:t>
                      </a:r>
                      <a:endParaRPr kumimoji="0" lang="ar-EG" sz="3600" b="0" i="0" u="sng"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قدسوا الرب الاله في قلوبكم مستعدين دائما لمجاوبة كل من يسألكم عن سبب الرجاء الذي فيكم بوداعة وخوف</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3:15-22</a:t>
                      </a:r>
                      <a:endParaRPr kumimoji="0" lang="fr-CA" sz="32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Mais sanctifiez dans vos coeurs Christ le Seigneur ; soyez toujours prêts à vous défendre contre quiconque vous demande raison de l’espérance qui est en vous : mais (faites–le) avec douceur et crainte,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3:15-22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But sanctify the Lord God in your hearts, and always be ready to give a defense to everyone who asks you a reason for the hope that is in you, with meekness and fear;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5815" name="Rectangle 103"/>
          <p:cNvSpPr>
            <a:spLocks noGrp="1" noChangeArrowheads="1"/>
          </p:cNvSpPr>
          <p:nvPr>
            <p:ph type="ctrTitle"/>
          </p:nvPr>
        </p:nvSpPr>
        <p:spPr/>
        <p:txBody>
          <a:bodyPr/>
          <a:lstStyle/>
          <a:p>
            <a:r>
              <a:rPr lang="en-US" sz="1000"/>
              <a:t>22c</a:t>
            </a:r>
          </a:p>
        </p:txBody>
      </p:sp>
    </p:spTree>
  </p:cSld>
  <p:clrMapOvr>
    <a:masterClrMapping/>
  </p:clrMapOvr>
</p:sld>
</file>

<file path=ppt/slides/slide1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059" name="Group 35"/>
          <p:cNvGraphicFramePr>
            <a:graphicFrameLocks noGrp="1"/>
          </p:cNvGraphicFramePr>
          <p:nvPr/>
        </p:nvGraphicFramePr>
        <p:xfrm>
          <a:off x="34925" y="44450"/>
          <a:ext cx="9074150" cy="62324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ولكم ضمير صالح لكي يكون الذين يشتمون سيرتكم الصالحة في المسيح يخزون في ما يفترون عليكم كفاعلي شر. لان تألمكم ان شاءت مشيئة الله وانتم صانعون خيرا افضل منه وانتم صانعون شرا.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en ayant une bonne conscience, afin que là même où l’on vous calomnie, ceux qui diffament votre bonne conduite en Christ soient confondus. 17 Mieux vaut souffrir en faisant le bien, si telle est la volonté de Dieu, qu’en faisant le mal.</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having a good conscience, that when they defame you as evildoers, those who revile your good conduct in Christ may be ashamed. 17 For it is better, if it is the will of God, to suffer for doing good than for doing evil.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6794" name="Group 58"/>
          <p:cNvGraphicFramePr>
            <a:graphicFrameLocks noGrp="1"/>
          </p:cNvGraphicFramePr>
          <p:nvPr/>
        </p:nvGraphicFramePr>
        <p:xfrm>
          <a:off x="34925" y="44450"/>
          <a:ext cx="9074150" cy="60165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المسيح ايضا تألم مرة واحدة من اجل الخطايا البار من اجل الاثمة لكي يقربنا الى الله مماتا في الجسد ولكن محيى في الروح</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الذي فيه ايضا ذهب فكرز للارواح التي في السجن</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En effet, Christ aussi est mort une seule fois pour les péchés, lui juste pour des injustes, afin de vous amener à Dieu. Mis à mort selon la chair, il a été rendu vivant selon l’Esprit.19 Par cet Esprit, il est aussi allé prêcher aux esprits en prison,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For Christ also suffered once for sins, the just for the unjust, that He might bring us to God, being put to death in the flesh but made alive by the Spirit, 19 by whom also He went and preached to the spirits in prison,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7828" name="Group 68"/>
          <p:cNvGraphicFramePr>
            <a:graphicFrameLocks noGrp="1"/>
          </p:cNvGraphicFramePr>
          <p:nvPr/>
        </p:nvGraphicFramePr>
        <p:xfrm>
          <a:off x="34925" y="115888"/>
          <a:ext cx="9074150" cy="59070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عصت قديما حين كانت اناة الله تنتظر مرة في ايام نوح اذ كان الفلك يبنى الذي فيه خلص قليلون اي ثماني انفس بالماء.</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qui avaient été rebelles autrefois, lorsque la patience de Dieu se prolongeait, aux jours où Noé construisait l’arche dans laquelle un petit nombre de personnes, c’est–à–dire huit, furent sauvées à travers l’eau.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who formerly were disobedient, when once the Divine longsuffering waited in the days of Noah, while the ark was being prepared, in which a few, that is, eight souls, were saved through water.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8858" name="Group 74"/>
          <p:cNvGraphicFramePr>
            <a:graphicFrameLocks noGrp="1"/>
          </p:cNvGraphicFramePr>
          <p:nvPr/>
        </p:nvGraphicFramePr>
        <p:xfrm>
          <a:off x="107950" y="115888"/>
          <a:ext cx="9001125" cy="6089588"/>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مثاله يخلّصنا نحن الآن اي المعمودية لا ازالة وسخ الجسد بل سؤال ضمير صالح عن الله بقيامة يسوع المسيح</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US" sz="24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C’était une figure du baptême qui vous sauve, à présent, et par lequel on ne se débarrasse pas de la souillure de la chair, mais qui est la demande (adressée) à Dieu d’une bonne conscience, par la résurrection de Jésus–Christ. </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There is also an antitype which now saves us-- baptism (not the removal of the filth of the flesh, but the answer of a good conscience toward God), through the resurrection of Jesus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986" name="Group 18"/>
          <p:cNvGraphicFramePr>
            <a:graphicFrameLocks noGrp="1"/>
          </p:cNvGraphicFramePr>
          <p:nvPr/>
        </p:nvGraphicFramePr>
        <p:xfrm>
          <a:off x="107950" y="115888"/>
          <a:ext cx="9001125" cy="5978526"/>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هو في يمين الله اذ قد مضى الى السماء وملائكة وسلاطين وقوات مخضعة له</a:t>
                      </a:r>
                      <a:r>
                        <a:rPr kumimoji="0" lang="en-US" sz="3200" b="0" i="0" u="none" strike="noStrike" cap="none" normalizeH="0" baseline="0">
                          <a:ln>
                            <a:noFill/>
                          </a:ln>
                          <a:solidFill>
                            <a:schemeClr val="bg1"/>
                          </a:solidFill>
                          <a:effectLst/>
                          <a:latin typeface="Arial" charset="0"/>
                          <a:cs typeface="Arial" charset="0"/>
                        </a:rPr>
                        <a:t>. </a:t>
                      </a:r>
                      <a:endParaRPr kumimoji="0" lang="en-US" sz="24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qui, monté au ciel, est à la droite de Dieu et à qui les anges, les pouvoirs et les puissances ont été soumis.</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who has gone into heaven and is at the right hand of God, angels and authorities and powers having been made subject to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89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7017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590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5907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5907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9898" name="Group 90"/>
          <p:cNvGraphicFramePr>
            <a:graphicFrameLocks noGrp="1"/>
          </p:cNvGraphicFramePr>
          <p:nvPr/>
        </p:nvGraphicFramePr>
        <p:xfrm>
          <a:off x="34925" y="44450"/>
          <a:ext cx="9074150" cy="68013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000" b="0" i="0" u="sng" strike="noStrike" cap="none" normalizeH="0" baseline="0">
                          <a:ln>
                            <a:noFill/>
                          </a:ln>
                          <a:solidFill>
                            <a:srgbClr val="FF9900"/>
                          </a:solidFill>
                          <a:effectLst/>
                          <a:latin typeface="Arial" charset="0"/>
                          <a:cs typeface="Arial" charset="0"/>
                        </a:rPr>
                        <a:t>1:1-14</a:t>
                      </a: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الكلام الاول انشأته يا ثاوفيلس عن جميع ما ابتدأ يسوع يفعله ويعلّم به  الى اليوم الذي ارتفع فيه بعدما اوصى بالروح القدس الرسل الذين اختارهم.</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2600" b="0" i="0" u="sng" strike="noStrike" cap="none" normalizeH="0" baseline="0">
                          <a:ln>
                            <a:noFill/>
                          </a:ln>
                          <a:solidFill>
                            <a:srgbClr val="FF9900"/>
                          </a:solidFill>
                          <a:effectLst/>
                          <a:latin typeface="Arial" charset="0"/>
                          <a:cs typeface="Arial" charset="0"/>
                        </a:rPr>
                        <a:t>Actes </a:t>
                      </a:r>
                      <a:r>
                        <a:rPr kumimoji="0" lang="en-US" sz="2600" b="0" i="0" u="sng" strike="noStrike" cap="none" normalizeH="0" baseline="0">
                          <a:ln>
                            <a:noFill/>
                          </a:ln>
                          <a:solidFill>
                            <a:srgbClr val="FF9900"/>
                          </a:solidFill>
                          <a:effectLst/>
                          <a:latin typeface="Arial" charset="0"/>
                          <a:cs typeface="Arial" charset="0"/>
                        </a:rPr>
                        <a:t>1:1-14</a:t>
                      </a:r>
                      <a:endParaRPr kumimoji="0" lang="fr-CA" sz="26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Théophile, j’ai parlé, dans mon premier livre, de tout ce que Jésus a commencé de faire et d’enseigner,2  jusqu’au jour où il fut enlevé (au ciel), après avoir donné ses ordres, par le Saint–Esprit, aux apôtres qu’il avait choisis.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600" b="0" i="0" u="sng" strike="noStrike" cap="none" normalizeH="0" baseline="0">
                          <a:ln>
                            <a:noFill/>
                          </a:ln>
                          <a:solidFill>
                            <a:srgbClr val="FF9900"/>
                          </a:solidFill>
                          <a:effectLst/>
                          <a:latin typeface="Arial" charset="0"/>
                          <a:cs typeface="Arial" charset="0"/>
                        </a:rPr>
                        <a:t>Acts 1:1-14</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 former account I made, O Theophilus, of all that Jesus began both to do and teach, 2 until the day in which He was taken up, after He through the Holy Spirit had given commandments to the apostles whom He had chosen,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9899" name="Rectangle 91"/>
          <p:cNvSpPr>
            <a:spLocks noGrp="1" noChangeArrowheads="1"/>
          </p:cNvSpPr>
          <p:nvPr>
            <p:ph type="ctrTitle"/>
          </p:nvPr>
        </p:nvSpPr>
        <p:spPr/>
        <p:txBody>
          <a:bodyPr/>
          <a:lstStyle/>
          <a:p>
            <a:r>
              <a:rPr lang="en-US" sz="1000"/>
              <a:t>22a</a:t>
            </a:r>
          </a:p>
        </p:txBody>
      </p:sp>
    </p:spTree>
  </p:cSld>
  <p:clrMapOvr>
    <a:masterClrMapping/>
  </p:clrMapOvr>
</p:sld>
</file>

<file path=ppt/slides/slide1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0892" name="Group 60"/>
          <p:cNvGraphicFramePr>
            <a:graphicFrameLocks noGrp="1"/>
          </p:cNvGraphicFramePr>
          <p:nvPr/>
        </p:nvGraphicFramePr>
        <p:xfrm>
          <a:off x="34925" y="44450"/>
          <a:ext cx="9074150" cy="58340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اراهم ايضا نفسه حيّا ببراهين كثيرة بعدما تألم وهو يظهر لهم اربعين يوما ويتكلم عن الامور المختصة بملكوت الله. </a:t>
                      </a:r>
                      <a:endParaRPr kumimoji="0" lang="en-US" sz="36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C’est à eux aussi qu’avec plusieurs preuves, il se présenta vivant, après avoir souffert, et leur apparut pendant quarante jours en parlant de ce qui concerne le royaume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to whom He also presented Himself alive after His suffering by many infallible proofs, being seen by them during forty days and speaking of the things pertaining to the kingdom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1011" name="Group 19"/>
          <p:cNvGraphicFramePr>
            <a:graphicFrameLocks noGrp="1"/>
          </p:cNvGraphicFramePr>
          <p:nvPr/>
        </p:nvGraphicFramePr>
        <p:xfrm>
          <a:off x="34925" y="44450"/>
          <a:ext cx="9074150" cy="58340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مجتمع معهم اوصاهم ان لا يبرحوا من اورشليم بل ينتظروا موعد الآب الذي سمعتموه مني.</a:t>
                      </a:r>
                      <a:endParaRPr kumimoji="0" lang="en-US" sz="36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Comme il se trouvait avec eux, il leur recommanda de ne pas s’éloigner de Jérusalem, mais d’attendre la promesse du Père dont, leur dit–il, vous m’avez entendu parler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being assembled together with them, He commanded them not to depart from Jerusalem, but to wait for the Promise of the Father, which,'' He said, you have heard from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1922" name="Group 66"/>
          <p:cNvGraphicFramePr>
            <a:graphicFrameLocks noGrp="1"/>
          </p:cNvGraphicFramePr>
          <p:nvPr/>
        </p:nvGraphicFramePr>
        <p:xfrm>
          <a:off x="34925" y="-26988"/>
          <a:ext cx="9074150" cy="604996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يوحنا عمد بالماء واما انتم فستتعمّدون بالروح القدس ليس بعد هذه الايام بكثير.اما هم المجتمعون فسألوه قائلين يا رب هل في هذا الوقت ترد الملك الى اسرائيل.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car Jean a baptisé d’eau, mais vous, dans peu de jours, vous serez baptisés d’Esprit Saint. 6  Eux donc, réunis, demandèrent : Seigneur, est–ce en ce temps que tu rétabliras le royaume pour Israël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John truly baptized with water, but you shall be baptized with the Holy Spirit not many days from now.'' 6 Therefore, when they had come together, they asked Him, saying, Lord, will You at this time restore the kingdom to Israel?''</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155" name="Group 35"/>
          <p:cNvGraphicFramePr>
            <a:graphicFrameLocks noGrp="1"/>
          </p:cNvGraphicFramePr>
          <p:nvPr/>
        </p:nvGraphicFramePr>
        <p:xfrm>
          <a:off x="34925" y="44450"/>
          <a:ext cx="9145588" cy="6770880"/>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ليس لكم ان تعرفوا الازمنة والاوقات التي جعلها الآب في سلطانه. لكنكم ستنالون قوة متى حل الروح القدس عليكم وتكونون لي شهودا في اورشليم وفي كل اليهودية والسامرة والى اقصى الارض</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Il leur répondit : Ce n’est pas à vous de connaître les temps ou les moments que le Père a fixés de sa propre autorité. 8  Mais vous recevrez une puissance, celle du Saint–Esprit survenant sur vous, et vous serez mes témoins à Jérusalem, dans toute la Judée, dans la Samarie et jusqu’aux extrémités de la terre.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He said to them, It is not for you to know times or seasons which the Father has put in His own authority. 8 But you shall receive power when the Holy Spirit has come upon you; and you shall be witnesses to Me in Jerusalem, and in all Judea and Samaria, and to the end of the earth.''</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931" name="Group 51"/>
          <p:cNvGraphicFramePr>
            <a:graphicFrameLocks noGrp="1"/>
          </p:cNvGraphicFramePr>
          <p:nvPr/>
        </p:nvGraphicFramePr>
        <p:xfrm>
          <a:off x="34925" y="44450"/>
          <a:ext cx="9074150" cy="5915280"/>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قال هذا ارتفع وهم ينظرون.واخذته سحابة عن اعينهم.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وفيما كانوا يشخصون الى السماء وهو منطلق اذا رجلان قد وقفا بهم بلباس ابيض</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Après avoir dit cela, il fut élevé pendant qu’ils le regardaient, et une nuée le déroba à leurs yeux. 10  Et comme ils avaient les regards fixés vers le ciel pendant qu’il s’en allait, voici que deux hommes, en vêtements blancs,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Now when He had spoken these things, while they watched, He was taken up, and a cloud received Him out of their sight. 10 And while they looked steadfastly toward heaven as He went up, behold, two men stood by them in white apparel,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761" name="Group 33"/>
          <p:cNvGraphicFramePr>
            <a:graphicFrameLocks noGrp="1"/>
          </p:cNvGraphicFramePr>
          <p:nvPr/>
        </p:nvGraphicFramePr>
        <p:xfrm>
          <a:off x="34925" y="44450"/>
          <a:ext cx="9074150" cy="590550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وقالا ايها الرجال الجليليون ما بالكم واقفين تنظرون الى السماء.ان يسوع هذا الذي ارتفع عنكم الى السماء سيأتي هكذا كما رأيتموه منطلقا الى السماء‏.</a:t>
                      </a:r>
                      <a:r>
                        <a:rPr kumimoji="0" lang="en-US"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se présentèrent à eux et dirent :  Vous Galiléens, pourquoi vous arrêtez–vous à regarder au ciel ? Ce Jésus, qui a été enlevé au ciel du milieu de vous, reviendra de la même manière dont vous l’avez vu aller au ciel.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who also said, Men of Galilee, why do you stand gazing up into heaven? This same Jesus, who was taken up from you into heaven, will so come in like manner as you saw Him go into heaven.''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037" name="Group 21"/>
          <p:cNvGraphicFramePr>
            <a:graphicFrameLocks noGrp="1"/>
          </p:cNvGraphicFramePr>
          <p:nvPr/>
        </p:nvGraphicFramePr>
        <p:xfrm>
          <a:off x="34925" y="44450"/>
          <a:ext cx="9074150" cy="5762626"/>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رجعوا الى اورشليم من الجبل الذي يدعى جبل الزيتون الذي هو بالقرب من اورشليم على سفر سبت.</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Alors ils retournèrent à Jérusalem, depuis le mont appelé des Oliviers, qui est près de Jérusalem, à la distance d’un chemin de sabbat.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Then they returned to Jerusalem from the mount called Olivet, which is near Jerusalem, a Sabbath day's journey.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772" name="Group 20"/>
          <p:cNvGraphicFramePr>
            <a:graphicFrameLocks noGrp="1"/>
          </p:cNvGraphicFramePr>
          <p:nvPr/>
        </p:nvGraphicFramePr>
        <p:xfrm>
          <a:off x="34925" y="44450"/>
          <a:ext cx="9074150" cy="62324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دخلوا صعدوا الى العليّة التي كانوا يقيمون فيها بطرس ويعقوب ويوحنا واندراوس وفيلبس وتوما وبرثولماوس ومتى ويعقوب بن حلفى وسمعان الغيور ويهوذا اخو يعقوب.</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Quand ils furent entrés, ils montèrent dans la chambre haute où ils se tenaient d’ordinaire ; c’étaient Pierre, Jean, Jacques et André, Philippe et Thomas, Barthélemy et Matthieu, Jacques fils d’Alphée, Simon le zélote et Jude fils de Jacques.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when they had entered, they went up into the upper room where they were staying: Peter, James, John, and Andrew; Philip and Thomas; Bartholomew and Matthew; James the son of Alphaeus and Simon the Zealot; and Judas the son of James.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792" name="Group 16"/>
          <p:cNvGraphicFramePr>
            <a:graphicFrameLocks noGrp="1"/>
          </p:cNvGraphicFramePr>
          <p:nvPr/>
        </p:nvGraphicFramePr>
        <p:xfrm>
          <a:off x="34925" y="115888"/>
          <a:ext cx="9074150" cy="626745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هؤلاء كلهم كانوا يواظبون بنفس واحدة على الصلاة والطلبة مع النساء ومريم ام يسوع ومع اخوته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Tous d’un commun accord persévéraient dans la prière, avec les femmes, avec Marie, mère de Jésus, et avec ses frères.</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These all continued with one accord in prayer and supplication, with the women and Mary the mother of Jesus, and with His brothers.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10"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5011" name="Group 83"/>
          <p:cNvGraphicFramePr>
            <a:graphicFrameLocks noGrp="1"/>
          </p:cNvGraphicFramePr>
          <p:nvPr/>
        </p:nvGraphicFramePr>
        <p:xfrm>
          <a:off x="34925" y="44450"/>
          <a:ext cx="9074150" cy="645363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2800" b="1" i="0" u="sng" strike="noStrike" cap="none" normalizeH="0" baseline="0">
                          <a:ln>
                            <a:noFill/>
                          </a:ln>
                          <a:solidFill>
                            <a:srgbClr val="FF9900"/>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Times New Roman" pitchFamily="18" charset="0"/>
                        </a:rPr>
                        <a:t>96:2-3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رنموا للرب باركوا اسمه بشروا من يوم الى يوم بخلاصه.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حدثوا بين الامم بمجده بين جميع الشعوب بعجائبه.		</a:t>
                      </a:r>
                      <a:r>
                        <a:rPr kumimoji="0" lang="ar-SA" sz="32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96:2-3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Chantez à l’Éternel, bénissez son nom, Annoncez de jour en jour la bonne nouvelle de son salut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Racontez parmi les nations sa gloire, Parmi tous les peuples ses merveilles !</a:t>
                      </a:r>
                      <a:r>
                        <a:rPr kumimoji="0" lang="en-US" sz="2800" b="0" i="0" u="none" strike="noStrike" cap="none" normalizeH="0" baseline="0">
                          <a:ln>
                            <a:noFill/>
                          </a:ln>
                          <a:solidFill>
                            <a:schemeClr val="bg1"/>
                          </a:solidFill>
                          <a:effectLst/>
                          <a:latin typeface="Arial" charset="0"/>
                          <a:cs typeface="Arial" charset="0"/>
                        </a:rPr>
                        <a:t>    Alleluia</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96:2-3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Sing to the LORD, bless His name; proclaim the good news of His salvation from day to day.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3 Declare His glory among the nations, his wonders among all peoples.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5012" name="Rectangle 84"/>
          <p:cNvSpPr>
            <a:spLocks noGrp="1" noChangeArrowheads="1"/>
          </p:cNvSpPr>
          <p:nvPr>
            <p:ph type="ctrTitle"/>
          </p:nvPr>
        </p:nvSpPr>
        <p:spPr/>
        <p:txBody>
          <a:bodyPr/>
          <a:lstStyle/>
          <a:p>
            <a:r>
              <a:rPr lang="en-US" sz="1000" dirty="0"/>
              <a:t>22pg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6011" name="Group 59"/>
          <p:cNvGraphicFramePr>
            <a:graphicFrameLocks noGrp="1"/>
          </p:cNvGraphicFramePr>
          <p:nvPr/>
        </p:nvGraphicFramePr>
        <p:xfrm>
          <a:off x="34925" y="44450"/>
          <a:ext cx="9074150" cy="619442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10:1-20</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ذلك عيّن الرب سبعين آخرين ايضا وارسلهم اثنين اثنين امام وجهه الى كل مدينة وموضع حيث كان هو مزمعا ان يأتي.</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10:1-20</a:t>
                      </a:r>
                      <a:endParaRPr kumimoji="0" lang="en-US" sz="3600" b="0" i="0" u="none"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Après cela, le Seigneur en désigna encore soixante–dix autres et les envoya devant lui, deux à deux, dans toute ville et tout endroit où lui–même devait aller.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10:1-20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After these things the Lord appointed seventy others also, and sent them two by two before His face into every city and place where He Himself was about to go.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6012" name="Rectangle 60"/>
          <p:cNvSpPr>
            <a:spLocks noGrp="1" noChangeArrowheads="1"/>
          </p:cNvSpPr>
          <p:nvPr>
            <p:ph type="ctrTitle"/>
          </p:nvPr>
        </p:nvSpPr>
        <p:spPr/>
        <p:txBody>
          <a:bodyPr/>
          <a:lstStyle/>
          <a:p>
            <a:r>
              <a:rPr lang="en-US" sz="1000" dirty="0"/>
              <a:t>22g</a:t>
            </a:r>
          </a:p>
        </p:txBody>
      </p:sp>
    </p:spTree>
  </p:cSld>
  <p:clrMapOvr>
    <a:masterClrMapping/>
  </p:clrMapOvr>
</p:sld>
</file>

<file path=ppt/slides/slide1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7051" name="Group 75"/>
          <p:cNvGraphicFramePr>
            <a:graphicFrameLocks noGrp="1"/>
          </p:cNvGraphicFramePr>
          <p:nvPr/>
        </p:nvGraphicFramePr>
        <p:xfrm>
          <a:off x="34925" y="115888"/>
          <a:ext cx="9074150" cy="580637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ان الحصاد كثير ولكن الفعلة قليلون.فاطلبوا من رب الحصاد ان يرسل فعلة الى حصاده. اذهبوا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ها انا ارسلكم مثل حملان بين ذئاب.</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Il leur disait : La moisson est grande, mais il y a peu d’ouvriers. Priez donc le Seigneur de la moisson d’envoyer des ouvriers dans sa moisson. 3 Allez ; voici : je vous envoie comme des agneaux au milieu des loups.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Then He said to them, The harvest truly is great, but the laborers are few; therefore pray the Lord of the harvest to send out laborers into His harvest.   3 Go your way; behold, I send you out as lambs among wolves.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256" name="Group 40"/>
          <p:cNvGraphicFramePr>
            <a:graphicFrameLocks noGrp="1"/>
          </p:cNvGraphicFramePr>
          <p:nvPr/>
        </p:nvGraphicFramePr>
        <p:xfrm>
          <a:off x="107950" y="115888"/>
          <a:ext cx="9001125" cy="5917440"/>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تحملوا كيسا ولا مزودا ولا احذية ولا تسلموا على احد في الطريق.  واي بيت دخلتموه فقولوا اولا سلام لهذا البيت. فان كان هناك ابن السلام يحل سلامكم عليه وإلا فيرجع اليكم.</a:t>
                      </a:r>
                      <a:r>
                        <a:rPr kumimoji="0" lang="en-CA"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Ne portez ni bourse, ni sac, ni sandales, et ne saluez personne en chemin. 5 Dans quelque maison que vous entriez, dites d’abord : Que la paix soit sur cette maison ! 6 Et s’il se trouve là un enfant de paix, votre paix reposera sur lui ; sinon elle reviendra à 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Carry neither money bag, knapsack, nor sandals; and greet no one along the road. 5 But whatever house you enter, first say, "Peace to this house.' 6 And if a son of peace is there, your peace will rest on it; if not, it will return to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826" name="Group 26"/>
          <p:cNvGraphicFramePr>
            <a:graphicFrameLocks noGrp="1"/>
          </p:cNvGraphicFramePr>
          <p:nvPr/>
        </p:nvGraphicFramePr>
        <p:xfrm>
          <a:off x="107950" y="115888"/>
          <a:ext cx="9001125" cy="6161025"/>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واقيموا في ذلك البيت آكلين وشاربين مما عندهم.لان الفاعل مستحق اجرته.لا تنتقلوا من بيت الى بيت. واية مدينة دخلتموها وقبلوكم فكلوا مما يقدّم لكم.</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Demeurez dans cette maison–là, mangez et buvez ce qui s’y trouve ; car l’ouvrier mérite son salaire. Ne passez pas de maison en maison. 8 Dans quelque ville que vous entriez, et où l’on vous recevra, mangez ce qu’on vous présentera,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remain in the same house, eating and drinking such things as they give, for the laborer is worthy of his wages. Do not go from house to house. 8 Whatever city you enter, and they receive you, eat such things as are set before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854" name="Group 30"/>
          <p:cNvGraphicFramePr>
            <a:graphicFrameLocks noGrp="1"/>
          </p:cNvGraphicFramePr>
          <p:nvPr/>
        </p:nvGraphicFramePr>
        <p:xfrm>
          <a:off x="107950" y="115888"/>
          <a:ext cx="9001125" cy="635000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واشفوا المرضى الذين فيها وقولوا لهم قد اقترب منكم ملكوت الله. واية مدينة دخلتموها ولم يقبلوكم فاخرجوا الى شوارعها وقولوا</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guérissez les malades qui s’y trouveront, et dites–leur : Le royaume de Dieu s’est approché de vous. 10  Mais dans quelque ville que vous entriez, et où l’on ne vous recevra pas, allez sur ses places et dites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And heal the sick there, and say to them, "The kingdom of God has come near to you.' 10 ""But whatever city you enter, and they do not receive you, go out into its streets and say,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060" name="Group 20"/>
          <p:cNvGraphicFramePr>
            <a:graphicFrameLocks noGrp="1"/>
          </p:cNvGraphicFramePr>
          <p:nvPr/>
        </p:nvGraphicFramePr>
        <p:xfrm>
          <a:off x="107950" y="115888"/>
          <a:ext cx="9001125" cy="6249290"/>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الغبار الذي لصق بنا من مدينتكم ننفضه لكم.ولكن اعلموا هذا انه قد اقترب منكم ملكوت الله. واقول لكم انه يكون لسدوم في ذلك اليوم حالة اكثر احتمالا مما لتلك المدينة</a:t>
                      </a:r>
                      <a:r>
                        <a:rPr kumimoji="0" lang="en-US" sz="3200" b="0" i="0" u="none" strike="noStrike" cap="none" normalizeH="0" baseline="0">
                          <a:ln>
                            <a:noFill/>
                          </a:ln>
                          <a:solidFill>
                            <a:schemeClr val="bg1"/>
                          </a:solidFill>
                          <a:effectLst/>
                          <a:latin typeface="Arial" charset="0"/>
                          <a:cs typeface="Arial" charset="0"/>
                        </a:rPr>
                        <a:t>.</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Nous secouons contre vous la poussière même de votre ville qui s’est attachée à nos pieds ; sachez pourtant que le royaume de Dieu s’est approché. 12  Je vous dis qu’en ce jour Sodome sera traitée moins rigoureusement que cette ville–là.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 very dust of your city which clings to us we wipe off against you. Nevertheless know this, that the kingdom of God has come near you.' 12 But I say to you that it will be more tolerable in that Day for Sodom than for that city.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877" name="Group 29"/>
          <p:cNvGraphicFramePr>
            <a:graphicFrameLocks noGrp="1"/>
          </p:cNvGraphicFramePr>
          <p:nvPr/>
        </p:nvGraphicFramePr>
        <p:xfrm>
          <a:off x="107950" y="115888"/>
          <a:ext cx="9001125" cy="624929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 يا كورزين.ويل لك يا بيت صيدا.لانه لو صنعت في صور وصيدا القوات المصنوعة فيكما لتابتا قديما جالستين في المسوح والرماد.</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Malheur à toi, Chorazin ! malheur à toi Bethsaïda ! car, si les miracles faits au milieu de vous l’avaient été à Tyr et à Sidon, il y a longtemps qu’elles se seraient repenties, avec le sac et la cendre.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Woe to you, Chorazin! Woe to you, Bethsaida! For if the mighty works which were done in you had been done in Tyre and Sidon, they would have repented long ago, sitting in sackcloth and ashes.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905" name="Group 33"/>
          <p:cNvGraphicFramePr>
            <a:graphicFrameLocks noGrp="1"/>
          </p:cNvGraphicFramePr>
          <p:nvPr/>
        </p:nvGraphicFramePr>
        <p:xfrm>
          <a:off x="107950" y="115888"/>
          <a:ext cx="9001125" cy="6061075"/>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صور وصيدا يكون لهما في الدين حالة اكثر احتمالا مما لكما.  وانت يا كفرناحوم المرتفعة الى السماء ستهبطين الى الهاوية.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C’est pourquoi, lors du jugement, Tyr et Sidon seront traitées moins rigoureusement que vous.15  Et toi, Capernaüm ; seras–tu élevée jusqu’au ciel ? (Non) tu seras abaissée jusqu’au séjour des morts.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it will be more tolerable for Tyre and Sidon at the judgment than for you. 15 And you, Capernaum, who are exalted to heaven, will be thrust down to Hades.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084" name="Group 20"/>
          <p:cNvGraphicFramePr>
            <a:graphicFrameLocks noGrp="1"/>
          </p:cNvGraphicFramePr>
          <p:nvPr/>
        </p:nvGraphicFramePr>
        <p:xfrm>
          <a:off x="107950" y="115888"/>
          <a:ext cx="9001125" cy="6249290"/>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يسمع منكم يسمع مني.والذي يرذلكم يرذلني.والذي يرذلني يرذل الذي ارسلني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فرجع السبعون بفرح قائلين يا رب حتى الشياطين تخضع لنا باسمك.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Celui qui vous écoute m’écoute, et celui qui vous rejette me rejette, et celui qui me rejette, rejette celui qui m’a envoyé. 17 Les soixante–dix revinrent avec joie et dirent : Seigneur, les démons même nous sont soumis en ton nom.</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He who hears you hears Me, he who rejects you rejects Me, and he who rejects Me rejects Him who sent Me.'' 17 Then the seventy returned with joy, saying, "Lord, even the demons are subject to us in Your name.''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955" name="Group 35"/>
          <p:cNvGraphicFramePr>
            <a:graphicFrameLocks noGrp="1"/>
          </p:cNvGraphicFramePr>
          <p:nvPr/>
        </p:nvGraphicFramePr>
        <p:xfrm>
          <a:off x="107950" y="188913"/>
          <a:ext cx="8928100" cy="6419850"/>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رأيت الشيطان ساقطا مثل البرق من السماء. ها انا اعطيكم سلطانا لتدوسوا الحيّات والعقارب وكل قوة العدو ولا يضركم شيء.</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355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Il leur dit : Je voyais Satan tomber du ciel comme un éclair. 19 Voici : je vous ai donné le pouvoir de marcher sur les serpents et les scorpions et sur toute la puissance de l’ennemi, et rien ne pourra vous nuire.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He said to them, "I saw Satan fall like lightning from heaven. 19 Behold, I give you the authority to trample on serpents and scorpions, and over all the power of the enemy, and nothing shall by any means hurt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345" name="Group 33"/>
          <p:cNvGraphicFramePr>
            <a:graphicFrameLocks noGrp="1"/>
          </p:cNvGraphicFramePr>
          <p:nvPr/>
        </p:nvGraphicFramePr>
        <p:xfrm>
          <a:off x="179388" y="188913"/>
          <a:ext cx="8929687" cy="5545138"/>
        </p:xfrm>
        <a:graphic>
          <a:graphicData uri="http://schemas.openxmlformats.org/drawingml/2006/table">
            <a:tbl>
              <a:tblPr rtl="1"/>
              <a:tblGrid>
                <a:gridCol w="4608512">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لا تفرحوا بهذا ان الارواح تخضع لكم بل افرحوا بالحري ان اسماءكم كتبت في السموات</a:t>
                      </a:r>
                      <a:r>
                        <a:rPr kumimoji="0" lang="en-US" sz="32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rgbClr val="FF9933"/>
                          </a:solidFill>
                          <a:effectLst/>
                          <a:latin typeface="Arial" charset="0"/>
                          <a:cs typeface="Arial" charset="0"/>
                        </a:rPr>
                        <a:t>( والمجد للـه دائماً )</a:t>
                      </a:r>
                      <a:endParaRPr kumimoji="0" lang="en-CA" sz="36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Cependant, ne vous réjouissez pas de ce que les esprits vous sont soumis, mais réjouissez–vous de ce que vos noms sont inscrits dans les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Nevertheless do not rejoice in this, that the spirits are subject to you, but rather rejoice because your names are written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4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47289" name="Group 25"/>
          <p:cNvGraphicFramePr>
            <a:graphicFrameLocks noGrp="1"/>
          </p:cNvGraphicFramePr>
          <p:nvPr/>
        </p:nvGraphicFramePr>
        <p:xfrm>
          <a:off x="179388" y="188913"/>
          <a:ext cx="8785225" cy="5577840"/>
        </p:xfrm>
        <a:graphic>
          <a:graphicData uri="http://schemas.openxmlformats.org/drawingml/2006/table">
            <a:tbl>
              <a:tblPr rtl="1"/>
              <a:tblGrid>
                <a:gridCol w="8785225">
                  <a:extLst>
                    <a:ext uri="{9D8B030D-6E8A-4147-A177-3AD203B41FA5}">
                      <a16:colId xmlns:a16="http://schemas.microsoft.com/office/drawing/2014/main" val="20000"/>
                    </a:ext>
                  </a:extLst>
                </a:gridCol>
              </a:tblGrid>
              <a:tr h="2590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third day of The Month of Babah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(28</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الثالث والعشرون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بابه</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الثامن والعشرون من هاتور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Vingt-troisième  jour du mois de </a:t>
                      </a:r>
                      <a:r>
                        <a:rPr kumimoji="0" lang="en-US" sz="4000" b="0" i="0" u="none" strike="noStrike" cap="none" normalizeH="0" baseline="0">
                          <a:ln>
                            <a:noFill/>
                          </a:ln>
                          <a:solidFill>
                            <a:srgbClr val="FF9900"/>
                          </a:solidFill>
                          <a:effectLst/>
                          <a:latin typeface="Arial" charset="0"/>
                          <a:cs typeface="Arial" charset="0"/>
                        </a:rPr>
                        <a:t>Babah</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Vingt-huitième</a:t>
                      </a:r>
                      <a:r>
                        <a:rPr kumimoji="0" lang="fr-CA" sz="4000" b="1" i="0" u="none" strike="noStrike" cap="none" normalizeH="0" baseline="0">
                          <a:ln>
                            <a:noFill/>
                          </a:ln>
                          <a:solidFill>
                            <a:srgbClr val="FF9900"/>
                          </a:solidFill>
                          <a:effectLst/>
                          <a:latin typeface="Arial" charset="0"/>
                          <a:cs typeface="Arial" charset="0"/>
                        </a:rPr>
                        <a:t> du Hatour)</a:t>
                      </a:r>
                    </a:p>
                  </a:txBody>
                  <a:tcPr horzOverflow="overflow">
                    <a:lnL cap="flat">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829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154829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8242" name="Group 2"/>
          <p:cNvGraphicFramePr>
            <a:graphicFrameLocks noGrp="1"/>
          </p:cNvGraphicFramePr>
          <p:nvPr/>
        </p:nvGraphicFramePr>
        <p:xfrm>
          <a:off x="107950" y="115888"/>
          <a:ext cx="8928100" cy="6441314"/>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Times New Roman" pitchFamily="18" charset="0"/>
                        </a:rPr>
                        <a:t>89:19-21</a:t>
                      </a:r>
                      <a:endParaRPr kumimoji="0" lang="fr-FR"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رفعت مختارا من بين الشعب.وجدت داود عبدي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بدهن قدسي مسحته.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تثبت يدي معه.</a:t>
                      </a:r>
                      <a:r>
                        <a:rPr kumimoji="0" lang="ar-EG"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89:19-21</a:t>
                      </a:r>
                      <a:endParaRPr kumimoji="0" lang="fr-FR"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exalté un jeune homme de mon peuple.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J'ai trouvé David mon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serviteur. Je l'ai sacré avec mon huile sainte.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Solide, ma main sera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près de lui,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89:19-21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I have exalted one chosen from the people.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I have found My servant David; with My holy oil I have anointed him,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With whom My hand shall be established.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98253" name="Rectangle 13"/>
          <p:cNvSpPr>
            <a:spLocks noGrp="1" noChangeArrowheads="1"/>
          </p:cNvSpPr>
          <p:nvPr>
            <p:ph type="ctrTitle"/>
          </p:nvPr>
        </p:nvSpPr>
        <p:spPr/>
        <p:txBody>
          <a:bodyPr/>
          <a:lstStyle/>
          <a:p>
            <a:r>
              <a:rPr lang="en-US" sz="1000" dirty="0"/>
              <a:t>23pv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9266" name="Group 2"/>
          <p:cNvGraphicFramePr>
            <a:graphicFrameLocks noGrp="1"/>
          </p:cNvGraphicFramePr>
          <p:nvPr/>
        </p:nvGraphicFramePr>
        <p:xfrm>
          <a:off x="34925" y="-26988"/>
          <a:ext cx="9074150" cy="6851904"/>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FR" sz="3600" b="0" i="0" u="sng" strike="noStrike" cap="none" normalizeH="0" baseline="0">
                          <a:ln>
                            <a:noFill/>
                          </a:ln>
                          <a:solidFill>
                            <a:srgbClr val="FF9933"/>
                          </a:solidFill>
                          <a:effectLst/>
                          <a:latin typeface="Arial" charset="0"/>
                          <a:cs typeface="Times New Roman" pitchFamily="18" charset="0"/>
                        </a:rPr>
                        <a:t>10 : 34 - 42</a:t>
                      </a:r>
                      <a:r>
                        <a:rPr kumimoji="0" lang="ar-EG"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تظنوا اني جئت لألقي سلاما على الارض.ما جئت لألقي سلاما بل سيفا.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فاني جئت لأفرّق الانسان ضد ابيه والابنة ضد امها والكنة ضد حماتها.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10 : 34 - 42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N'allez pas croire que je sois venu apporter la paix sur la terre; je ne suis pas venu apporter la paix, mais bien le glaive. 35 Oui, je suis venu séparer l'homme de son père, la fille de sa mère, la belle-fille de sa belle-mère: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10:34-42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34 Do not think that I came to bring peace on earth. I did not come to bring peace but a sword. 35 For I have come to "set a man against his father, a daughter against her mother, and a daughter-in-law against her mother-in-law';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99277" name="Rectangle 13"/>
          <p:cNvSpPr>
            <a:spLocks noGrp="1" noChangeArrowheads="1"/>
          </p:cNvSpPr>
          <p:nvPr>
            <p:ph type="ctrTitle"/>
          </p:nvPr>
        </p:nvSpPr>
        <p:spPr/>
        <p:txBody>
          <a:bodyPr/>
          <a:lstStyle/>
          <a:p>
            <a:r>
              <a:rPr lang="en-US" sz="1000" dirty="0"/>
              <a:t>23v</a:t>
            </a:r>
          </a:p>
        </p:txBody>
      </p:sp>
    </p:spTree>
  </p:cSld>
  <p:clrMapOvr>
    <a:masterClrMapping/>
  </p:clrMapOvr>
</p:sld>
</file>

<file path=ppt/slides/slide1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0290" name="Group 2"/>
          <p:cNvGraphicFramePr>
            <a:graphicFrameLocks noGrp="1"/>
          </p:cNvGraphicFramePr>
          <p:nvPr/>
        </p:nvGraphicFramePr>
        <p:xfrm>
          <a:off x="107950" y="44450"/>
          <a:ext cx="9001125" cy="646779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واعداء الانسان اهل بيته.من احب ابا او اما اكثر مني فلا يستحقني.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ومن احب ابنا او ابنة اكثر مني فلا يستحقني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ومن لا ياخذ صليبه ويتبعني فلا يستحقني.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on aura pour ennemis les gens de sa  maison. Qui aime son père ou sa mère plus que moi n'est pas digne de moi; 37 qui aime son fils ou sa fille plus que moi n'est pas digne de moi. 38 Qui ne se charge pas de sa croix et ne me suit pas n'est pas digne de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36 and "a man's enemies will be those of his own household.' 37 He who loves father or mother more than Me is not worthy of Me. And he who loves son or daughter more than Me is not worthy of Me. 38 And he who does not take his cross and follow after Me is not worthy of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1314" name="Group 2"/>
          <p:cNvGraphicFramePr>
            <a:graphicFrameLocks noGrp="1"/>
          </p:cNvGraphicFramePr>
          <p:nvPr/>
        </p:nvGraphicFramePr>
        <p:xfrm>
          <a:off x="107950" y="44450"/>
          <a:ext cx="8856663" cy="6638481"/>
        </p:xfrm>
        <a:graphic>
          <a:graphicData uri="http://schemas.openxmlformats.org/drawingml/2006/table">
            <a:tbl>
              <a:tblPr rtl="1"/>
              <a:tblGrid>
                <a:gridCol w="44640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وجد حياته يضيعها.ومن اضاع حياته من اجلي يجدها. من يقبلكم يقبلني ومن يقبلني يقبل الذي ارسلني.</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Qui aura sauvé sa vie la perdra et qui perdra sa vie à cause de moi l'assurera. 40 Qui vous accueille m'accueille moi-même, et qui m'accueille, accueille Celui qui m'a envoyé.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39 He who finds his life will lose it, and he who loses his life for My sake will find it. 40 He who receives you receives Me, and he who receives Me receives Him who sent Me.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2338" name="Group 2"/>
          <p:cNvGraphicFramePr>
            <a:graphicFrameLocks noGrp="1"/>
          </p:cNvGraphicFramePr>
          <p:nvPr/>
        </p:nvGraphicFramePr>
        <p:xfrm>
          <a:off x="34925" y="115888"/>
          <a:ext cx="9074150" cy="662400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من يقبل نبيا باسم نبي فأجر نبي ياخذ.</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ومن يقبل بارا باسم بار فأجر بار ياخذ. </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40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037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Qui accueille un prophète en sa qualité de prophète recevra une récompense de prophète, et qui accueille un juste en sa qualité de juste recevra une récompense de juste. </a:t>
                      </a:r>
                      <a:endParaRPr kumimoji="0" lang="fr-FR" sz="3200" b="0" i="0" u="sng"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41 He who receives a prophet in the name of a prophet shall receive a prophet's reward. And he who receives a righteous man in the name of a righteous man shall receive a righteous man's reward.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3362" name="Group 2"/>
          <p:cNvGraphicFramePr>
            <a:graphicFrameLocks noGrp="1"/>
          </p:cNvGraphicFramePr>
          <p:nvPr/>
        </p:nvGraphicFramePr>
        <p:xfrm>
          <a:off x="34925" y="44450"/>
          <a:ext cx="9074150"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سقى احد هؤلاء الصغار كاس ماء بارد فقط باسم تلميذ فالحق اقول لكم انه لا يضيع اجره</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Quiconque donnera à boire, ne serait-ce qu'un verre d'eau fraîche, à l'un de ces petits en sa qualité de disciple, en vérité, je vous le déclare, il ne perdra pas sa récompense." </a:t>
                      </a:r>
                      <a:endParaRPr kumimoji="0" lang="fr-FR" sz="3200" b="0" i="0" u="sng"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whoever gives one of these little ones only a cup of cold water in the name of a disciple, assuredly, I say to you, he shall by no means lose his reward.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438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70438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5410" name="Group 2"/>
          <p:cNvGraphicFramePr>
            <a:graphicFrameLocks noGrp="1"/>
          </p:cNvGraphicFramePr>
          <p:nvPr/>
        </p:nvGraphicFramePr>
        <p:xfrm>
          <a:off x="107950" y="44450"/>
          <a:ext cx="9001125" cy="660641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132:9,10,17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كهنتك يلبسون البر واتقياؤك يهتفون.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من اجل داود عبدك لا ترد وجه مسيحك. رتبت سراجا لمسيحي.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وعليه يزهر اكليله </a:t>
                      </a:r>
                      <a:r>
                        <a:rPr kumimoji="0" lang="ar-EG" sz="32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132:9,10,17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Que tes prêtres soient vêtus de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 tes fidèles crient leur joie, 10 à cause de David ton serviteur.17 Je préparerai une lampe pour mon messie, 18 et sur lui son diadème fleurira,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joy.10 For Your servant David's sake,17 I will prepare a lamp for My Anointed. 18 but upon Himself His crown shall flourish.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05421" name="Rectangle 13"/>
          <p:cNvSpPr>
            <a:spLocks noGrp="1" noChangeArrowheads="1"/>
          </p:cNvSpPr>
          <p:nvPr>
            <p:ph type="ctrTitle"/>
          </p:nvPr>
        </p:nvSpPr>
        <p:spPr/>
        <p:txBody>
          <a:bodyPr/>
          <a:lstStyle/>
          <a:p>
            <a:r>
              <a:rPr lang="en-US" sz="1000" dirty="0"/>
              <a:t>23pm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6434" name="Group 2"/>
          <p:cNvGraphicFramePr>
            <a:graphicFrameLocks noGrp="1"/>
          </p:cNvGraphicFramePr>
          <p:nvPr/>
        </p:nvGraphicFramePr>
        <p:xfrm>
          <a:off x="107950" y="44450"/>
          <a:ext cx="9072563" cy="6840347"/>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6 :17 -23 </a:t>
                      </a:r>
                      <a:r>
                        <a:rPr kumimoji="0" lang="ar-SA"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6 : 17 - 23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Descendant avec eux, il s'arrêta sur un endroit plat avec une grande foule de ses disciples et une grande multitude du peuple de toute la Judée, de </a:t>
                      </a:r>
                      <a:r>
                        <a:rPr kumimoji="0" lang="fr-FR" sz="2600" b="0" i="0" u="none" strike="noStrike" cap="none" normalizeH="0" baseline="0">
                          <a:ln>
                            <a:noFill/>
                          </a:ln>
                          <a:solidFill>
                            <a:schemeClr val="bg1"/>
                          </a:solidFill>
                          <a:effectLst/>
                          <a:latin typeface="Arial" charset="0"/>
                          <a:cs typeface="Arial" charset="0"/>
                        </a:rPr>
                        <a:t>Jérusalem </a:t>
                      </a:r>
                      <a:r>
                        <a:rPr kumimoji="0" lang="fr-FR" sz="2800" b="0" i="0" u="none" strike="noStrike" cap="none" normalizeH="0" baseline="0">
                          <a:ln>
                            <a:noFill/>
                          </a:ln>
                          <a:solidFill>
                            <a:schemeClr val="bg1"/>
                          </a:solidFill>
                          <a:effectLst/>
                          <a:latin typeface="Arial" charset="0"/>
                          <a:cs typeface="Arial" charset="0"/>
                        </a:rPr>
                        <a:t>et du littoral de Tyr et de Sidon; ils étaient venus pour l'entendre et se faire guérir de leurs maladies;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6:17-23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06445" name="Rectangle 13"/>
          <p:cNvSpPr>
            <a:spLocks noGrp="1" noChangeArrowheads="1"/>
          </p:cNvSpPr>
          <p:nvPr>
            <p:ph type="ctrTitle"/>
          </p:nvPr>
        </p:nvSpPr>
        <p:spPr/>
        <p:txBody>
          <a:bodyPr/>
          <a:lstStyle/>
          <a:p>
            <a:r>
              <a:rPr lang="en-US" sz="1000" dirty="0"/>
              <a:t>23m</a:t>
            </a:r>
          </a:p>
        </p:txBody>
      </p:sp>
    </p:spTree>
  </p:cSld>
  <p:clrMapOvr>
    <a:masterClrMapping/>
  </p:clrMapOvr>
</p:sld>
</file>

<file path=ppt/slides/slide1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7458" name="Group 2"/>
          <p:cNvGraphicFramePr>
            <a:graphicFrameLocks noGrp="1"/>
          </p:cNvGraphicFramePr>
          <p:nvPr/>
        </p:nvGraphicFramePr>
        <p:xfrm>
          <a:off x="107950" y="44450"/>
          <a:ext cx="9072563" cy="6796405"/>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guéris;19 et toute la foule cherchait à le toucher, parce qu'une force sortait de lui et les guérissait tous. 20 Alors, levant les yeux sur ses disciples, Jésus dit: "Heureux, vous les pauvres: le Royaume de Dieu est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8482" name="Group 2"/>
          <p:cNvGraphicFramePr>
            <a:graphicFrameLocks noGrp="1"/>
          </p:cNvGraphicFramePr>
          <p:nvPr/>
        </p:nvGraphicFramePr>
        <p:xfrm>
          <a:off x="107950" y="44450"/>
          <a:ext cx="9001125" cy="644112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9506" name="Group 2"/>
          <p:cNvGraphicFramePr>
            <a:graphicFrameLocks noGrp="1"/>
          </p:cNvGraphicFramePr>
          <p:nvPr/>
        </p:nvGraphicFramePr>
        <p:xfrm>
          <a:off x="34925" y="115888"/>
          <a:ext cx="9001125" cy="5402263"/>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053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71053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71053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71053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2578" name="Group 2"/>
          <p:cNvGraphicFramePr>
            <a:graphicFrameLocks noGrp="1"/>
          </p:cNvGraphicFramePr>
          <p:nvPr/>
        </p:nvGraphicFramePr>
        <p:xfrm>
          <a:off x="34925" y="44450"/>
          <a:ext cx="9001125" cy="6299962"/>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بولس الرسول إلى العبرانيين</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a:t>
                      </a:r>
                      <a:r>
                        <a:rPr kumimoji="0" lang="fr-FR" sz="3600" b="0" i="0" u="sng" strike="noStrike" cap="none" normalizeH="0" baseline="0">
                          <a:ln>
                            <a:noFill/>
                          </a:ln>
                          <a:solidFill>
                            <a:srgbClr val="FF9933"/>
                          </a:solidFill>
                          <a:effectLst/>
                          <a:latin typeface="Arial" charset="0"/>
                          <a:cs typeface="Arial" charset="0"/>
                        </a:rPr>
                        <a:t>7:18 - 8:1-13</a:t>
                      </a:r>
                      <a:r>
                        <a:rPr kumimoji="0" lang="ar-SA" sz="3600" b="0" i="0" u="sng" strike="noStrike" cap="none" normalizeH="0" baseline="0">
                          <a:ln>
                            <a:noFill/>
                          </a:ln>
                          <a:solidFill>
                            <a:srgbClr val="FF9933"/>
                          </a:solidFill>
                          <a:effectLst/>
                          <a:latin typeface="Arial" charset="0"/>
                          <a:cs typeface="Arial" charset="0"/>
                        </a:rPr>
                        <a:t>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يصير ابطال الوصية السابقة من اجل ضعفها وعدم نفعها.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Hébreux 7:18 - 8:1-13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De fait, on a là, d'une part, l'abrogation du précepte antérieur en raison de sa déficience et de son manque d'utilité,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Hebrews7:18-28 &amp;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or on the one hand there is an annulling of the former commandment because of its weakness and unprofitableness,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12589" name="Rectangle 13"/>
          <p:cNvSpPr>
            <a:spLocks noGrp="1" noChangeArrowheads="1"/>
          </p:cNvSpPr>
          <p:nvPr>
            <p:ph type="ctrTitle"/>
          </p:nvPr>
        </p:nvSpPr>
        <p:spPr/>
        <p:txBody>
          <a:bodyPr/>
          <a:lstStyle/>
          <a:p>
            <a:r>
              <a:rPr lang="en-US" sz="1000"/>
              <a:t>23p</a:t>
            </a:r>
          </a:p>
        </p:txBody>
      </p:sp>
    </p:spTree>
  </p:cSld>
  <p:clrMapOvr>
    <a:masterClrMapping/>
  </p:clrMapOvr>
</p:sld>
</file>

<file path=ppt/slides/slide1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3602" name="Group 2"/>
          <p:cNvGraphicFramePr>
            <a:graphicFrameLocks noGrp="1"/>
          </p:cNvGraphicFramePr>
          <p:nvPr/>
        </p:nvGraphicFramePr>
        <p:xfrm>
          <a:off x="34925" y="115888"/>
          <a:ext cx="8929688" cy="6218238"/>
        </p:xfrm>
        <a:graphic>
          <a:graphicData uri="http://schemas.openxmlformats.org/drawingml/2006/table">
            <a:tbl>
              <a:tblPr rtl="1"/>
              <a:tblGrid>
                <a:gridCol w="45370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الناموس لم يكمل شيئا.ولكن يصير ادخال رجاء افضل به نقترب الى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car la loi n'a rien mené à l'accomplissement, et, d'autre part, l'introduction d'une espérance meilleure, par laquelle nous approchons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for the law made nothing perfect; on the other hand, there is the bringing in of a better hope, through which we draw near to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4626" name="Group 2"/>
          <p:cNvGraphicFramePr>
            <a:graphicFrameLocks noGrp="1"/>
          </p:cNvGraphicFramePr>
          <p:nvPr/>
        </p:nvGraphicFramePr>
        <p:xfrm>
          <a:off x="34925" y="44450"/>
          <a:ext cx="9145588" cy="6796405"/>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وعلى قدر ما انه ليس بدون قسم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اولئك بدون قسم قد صاروا كهنة واما هذا فبقسم من القائل له اقسم الرب ولن يندم انت كاهن الى الابد على رتبة ملكي صادق.</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Et dans la mesure où cela ne s'est pas réalisé sans prestation de serment -21 car s'il n'y a pas eu prestation de serment pour le sacerdoce des autres, pour lui il y a eu le serment prononcé par celui qui a dit à son intention: Le Seigneur l'a juré et il ne reviendra pas sur cela: Tu es prêtre pour l'éternité -, dans cette mesure,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And inasmuch as He was not made priest without an oath 21 (for they have become priests without an oath, but He with an oath by Him who said to Him: The Lord has sworn and will not relent, "You are a priest forever according to the order of Melchizedek' ''),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5650" name="Group 2"/>
          <p:cNvGraphicFramePr>
            <a:graphicFrameLocks noGrp="1"/>
          </p:cNvGraphicFramePr>
          <p:nvPr/>
        </p:nvGraphicFramePr>
        <p:xfrm>
          <a:off x="34925" y="44450"/>
          <a:ext cx="9001125" cy="6369685"/>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على قدر ذلك قد صار يسوع ضامنا لعهد افضل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واولئك قد صاروا كهنة كثيرين من اجل منعهم بالموت عن البقاء. واما هذا فمن اجل انه يبقى الى الابد له كهنوت لا يزول.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d'une meilleure alliance que Jésus est devenu le garant.23 De plus, les autres sont nombreux à être devenus prêtres, puisque la mort les empêchait de rester; 24 mais lui, puisqu'il demeure pour l'éternité, possède un sacerdoce exclusif.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by so much more Jesus has become a surety of a better covenant. 23 Also there were many priests, because they were prevented by death from continuing. 24 But He, because He continues forever, has an unchangeable priesthood.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6674" name="Group 2"/>
          <p:cNvGraphicFramePr>
            <a:graphicFrameLocks noGrp="1"/>
          </p:cNvGraphicFramePr>
          <p:nvPr/>
        </p:nvGraphicFramePr>
        <p:xfrm>
          <a:off x="34925" y="44450"/>
          <a:ext cx="9074150" cy="58340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ثم يقدر ان يخلّص ايضا الى التمام الذين يتقدمون به الى الله اذ هو حيّ في كل حين ليشفع فيهم.لانه كان يليق بنا رئيس كهنة مثل هذا قدوس بلا شر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c'est pourquoi il est en mesure de sauver d'une manière définitive ceux qui, par lui, s'approchent de Dieu, puisqu'il est toujours vivant pour intercéder en leur faveur.26 Et tel est bien le grand prêtre qui nous convenait, saint, innocent,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Therefore He is also able to save to the uttermost those who come to God through Him, since He always lives to make intercession for them. 26 For such a High Priest was fitting for us, who is holy, harmless,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7698" name="Group 2"/>
          <p:cNvGraphicFramePr>
            <a:graphicFrameLocks noGrp="1"/>
          </p:cNvGraphicFramePr>
          <p:nvPr/>
        </p:nvGraphicFramePr>
        <p:xfrm>
          <a:off x="34925" y="44450"/>
          <a:ext cx="9074150" cy="659479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دنس قد انفصل عن الخطاة وصار اعلى من السموات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ليس له اضطرار كل يوم مثل رؤساء الكهنة ان يقدم ذبائح اولا عن خطايا نفسه ثم عن خطايا الشعب لانه فعل هذا مرة واحدة اذ قدم نفسه.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immaculé, séparé des pécheurs, élevé au-dessus des cieux. 27 Il n'a pas besoin, comme les autres grands prêtres, d'offrir chaque jour des sacrifices, d'abord pour ses propres péchés, puis pour ceux du peuple. Cela, il l'a fait une fois pour toutes en s'offrant lui-même.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undefiled, separate from sinners, and has become higher than the heavens;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who does not need daily, as those high priests, to offer up sacrifices, first for His own sins and then for the people's, for this He did once for all when He offered up Himself.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8722" name="Group 2"/>
          <p:cNvGraphicFramePr>
            <a:graphicFrameLocks noGrp="1"/>
          </p:cNvGraphicFramePr>
          <p:nvPr/>
        </p:nvGraphicFramePr>
        <p:xfrm>
          <a:off x="34925" y="44450"/>
          <a:ext cx="9074150" cy="619283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الناموس يقيم اناسا بهم ضعف رؤساء كهنة واما كلمة القسم التي بعد الناموس فتقيم ابنا مكملا الى الابد</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Alors que la loi établit grands prêtres des hommes qui restent déficients, la parole du serment qui intervient après la loi établit un Fils qui, pour l'éternité,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the law appoints as high priests men who have weakness, but the word of the oath, which came after the law, appoints the Son who has been perfected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9746" name="Group 2"/>
          <p:cNvGraphicFramePr>
            <a:graphicFrameLocks noGrp="1"/>
          </p:cNvGraphicFramePr>
          <p:nvPr/>
        </p:nvGraphicFramePr>
        <p:xfrm>
          <a:off x="34925" y="44450"/>
          <a:ext cx="9001125" cy="6796405"/>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راس الكلام فهو ان لنا رئيس كهنة مثل هذا قد جلس في يمين عرش العظمة في السموات</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خادما للاقداس والمسكن الحقيقي الذي نصبه الرب لا انسان.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est arrivé au parfait accomplissement. Or, point capital de notre exposé, c'est bien un tel grand prêtre que nous avons, lui qui s'est assis à la droite du trône de la Majesté dans les cieux, 2 comme ministre du vrai sanctuaire et de la véritable tente dressée par le Seigneur et non par un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this is the main point of the things we are saying: We have such a High Priest, who is seated at the right hand of the throne of the Majesty in the heavens, 2 a Minister of the sanctuary and of the true tabernacle which the Lord erected, and not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0770" name="Group 2"/>
          <p:cNvGraphicFramePr>
            <a:graphicFrameLocks noGrp="1"/>
          </p:cNvGraphicFramePr>
          <p:nvPr/>
        </p:nvGraphicFramePr>
        <p:xfrm>
          <a:off x="34925" y="44450"/>
          <a:ext cx="9074150" cy="662463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رئيس كهنة يقام لكي يقدم قرابين وذبائح.فمن ثم يلزم ان يكون لهذا ايضا شيء يقدمه. فانه لو كان على الارض لما كان كاهنا اذ يوجد الكهنة الذين يقدمون قرابين حسب الناموس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Tout grand prêtre est établi pour offrir des dons et des sacrifices; d'où la nécessité pour lui aussi d'avoir quelque chose à offrir. 4 Si le Christ était sur la terre, il ne serait pas même prêtre, la place étant prise par ceux qui offrent les dons conformément à la loi;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every high priest is appointed to offer both gifts and sacrifices. Therefore it is necessary that this One also have something to offer. 4 For if He were on earth, He would not be a priest, since there are priests who offer the gifts according to the 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1794" name="Group 2"/>
          <p:cNvGraphicFramePr>
            <a:graphicFrameLocks noGrp="1"/>
          </p:cNvGraphicFramePr>
          <p:nvPr/>
        </p:nvGraphicFramePr>
        <p:xfrm>
          <a:off x="34925" y="44450"/>
          <a:ext cx="9145588" cy="662463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يخدمون شبه السماويات وظلها كما اوحي الى موسى وهو مزمع ان يصنع المسكن.لانه قال انظر ان تصنع كل شيء حسب المثال الذي اظهر لك في الجبل.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leur culte, ils le rendent à une image, à une esquisse des réalités célestes, selon l'avertissement divin reçu par Moïse pour construire la tente: Vois, lui est-il dit, tu feras tout d'après le modèle qui t'a été montré sur la montagne.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who serve the copy and shadow of the heavenly things, as Moses was divinely instructed when he was about to make the tabernacle. For He said, See that you make all things according to the pattern shown you on the mountain.''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2818" name="Group 2"/>
          <p:cNvGraphicFramePr>
            <a:graphicFrameLocks noGrp="1"/>
          </p:cNvGraphicFramePr>
          <p:nvPr/>
        </p:nvGraphicFramePr>
        <p:xfrm>
          <a:off x="34925" y="44450"/>
          <a:ext cx="9145588" cy="67964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ولكنه الآن قد حصل على خدمة افضل بمقدار ما هو وسيط ايضا لعهد اعظم قد تثبّت على مواعيد افضل</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فانه لو كان ذلك الاول بلا عيب لما طلب موضع لثان.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En réalité, c'est un ministère bien supérieur qui lui revient, car il est médiateur d'une bien meilleure alliance, dont la constitution repose sur de meilleures promesses.7 Si, en effet, cette première alliance avait été sans reproche, il ne serait pas question de la remplacer par une seconde.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now He has obtained a more excellent ministry, inasmuch as He is also Mediator of a better covenant, which was established on better promises. 7 For if that first covenant had been faultless, then no place would have been sought for a second.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3842" name="Group 2"/>
          <p:cNvGraphicFramePr>
            <a:graphicFrameLocks noGrp="1"/>
          </p:cNvGraphicFramePr>
          <p:nvPr/>
        </p:nvGraphicFramePr>
        <p:xfrm>
          <a:off x="34925" y="44450"/>
          <a:ext cx="9145588" cy="551338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يقول لهم لائما هوذا ايام تأتي يقول الرب حين اكمّل مع بيت اسرائيل ومع بيت يهوذا عهدا جديدا.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29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 fait, c'est bien un reproche qu'il leur adresse: Voici: des jours viennent, dit le Seigneur, où je conclurai avec la maison d'Israël et avec la maison de Juda une alliance nouvelle,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Because finding fault with them, He says: Behold, the days are coming, says the Lord, when I will make a new covenant with the house of Israel and with the house of Judah--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4866" name="Group 2"/>
          <p:cNvGraphicFramePr>
            <a:graphicFrameLocks noGrp="1"/>
          </p:cNvGraphicFramePr>
          <p:nvPr/>
        </p:nvGraphicFramePr>
        <p:xfrm>
          <a:off x="34925" y="44450"/>
          <a:ext cx="9074150" cy="66246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كالعهد الذي عملته مع آبائهم يوم امسكت بيدهم لاخرجهم من ارض مصر لانهم لم يثبتوا في عهدي وانا اهملتهم يقول الرب.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non pas comme l'alliance que je fis avec leurs pères le jour où je les pris par la main pour les mener hors du pays d'Égypte. Parce qu'eux-mêmes ne se sont pas maintenus dans mon alliance, moi aussi je les ai délaissés, dit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not according to the covenant that I made with their fathers in the day when I took them by the hand to lead them out of the land of Egypt; because they did not continue in My covenant, and I disregarded them, says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5890" name="Group 2"/>
          <p:cNvGraphicFramePr>
            <a:graphicFrameLocks noGrp="1"/>
          </p:cNvGraphicFramePr>
          <p:nvPr/>
        </p:nvGraphicFramePr>
        <p:xfrm>
          <a:off x="34925" y="115888"/>
          <a:ext cx="9074150" cy="60340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لان هذا هو العهد الذي اعهده مع بيت اسرائيل بعد تلك الايام يقول الرب اجعل نواميسي في اذهانهم واكتبها على قلوبهم وانا اكون لهم الها وهم يكونون لي شعبا.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33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voici l'alliance par laquelle je m'allierai avec la maison d'Israël après ces jours-là, dit le Seigneur: en donnant mes lois, c'est dans leur pensée et dans leurs coeurs que je les inscrirai. Je deviendrai leur Dieu, ils deviendront mon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this is the covenant that I will make with the house of Israel after those days, says the Lord: I will put My laws in their mind and write them on their hearts; and I will be their God, and they shall be My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6914" name="Group 2"/>
          <p:cNvGraphicFramePr>
            <a:graphicFrameLocks noGrp="1"/>
          </p:cNvGraphicFramePr>
          <p:nvPr/>
        </p:nvGraphicFramePr>
        <p:xfrm>
          <a:off x="34925" y="115888"/>
          <a:ext cx="9001125" cy="576103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يعلّمون كل واحد قريبه وكل واحد اخاه قائلا اعرف الرب لان الجميع سيعرفونني من صغيرهم الى كبيرهم.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Chacun d'eux n'aura plus à enseigner son compatriote ni son frère en disant: Connais le Seigneur! car tous me connaîtront, du plus petit jusqu'au plus grand,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None of them shall teach his neighbor, and none his brother, saying, "Know the Lord,' for all shall know Me, from the least of them to the greatest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7938" name="Group 2"/>
          <p:cNvGraphicFramePr>
            <a:graphicFrameLocks noGrp="1"/>
          </p:cNvGraphicFramePr>
          <p:nvPr/>
        </p:nvGraphicFramePr>
        <p:xfrm>
          <a:off x="34925" y="115888"/>
          <a:ext cx="9001125" cy="6115368"/>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اكون صفوحا عن آثامهم ولا اذكر خطاياهم وتعدياتهم في ما بعد.فاذ قال جديدا عتق الاول.واما ما عتّق وشاخ فهو قريب من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الاضمحلال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608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parce que je serai indulgent pour leurs fautes et de leurs péchés, je ne me souviendrai plus.13 En parlant d'une alliance nouvelle, il a rendu ancienne la première; or, ce qui devient ancien et qui vieillit est près de disparaître.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 will be merciful to their unrighteousness, and their sins and their lawless deeds I will remember no more.'' 13 In that He says, A new covenant,'' He has made the first obsolete. Now what is becoming obsolete and growing old is ready to vanish away.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896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998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72998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72998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2034" name="Group 2"/>
          <p:cNvGraphicFramePr>
            <a:graphicFrameLocks noGrp="1"/>
          </p:cNvGraphicFramePr>
          <p:nvPr/>
        </p:nvGraphicFramePr>
        <p:xfrm>
          <a:off x="34925" y="-26988"/>
          <a:ext cx="9001125" cy="5976938"/>
        </p:xfrm>
        <a:graphic>
          <a:graphicData uri="http://schemas.openxmlformats.org/drawingml/2006/table">
            <a:tbl>
              <a:tblPr rtl="1"/>
              <a:tblGrid>
                <a:gridCol w="5184775">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a:t>
                      </a:r>
                      <a:r>
                        <a:rPr kumimoji="0" lang="ar-EG" sz="3600" b="0" i="0" u="sng" strike="noStrike" cap="none" normalizeH="0" baseline="0">
                          <a:ln>
                            <a:noFill/>
                          </a:ln>
                          <a:solidFill>
                            <a:srgbClr val="FF9933"/>
                          </a:solidFill>
                          <a:effectLst/>
                          <a:latin typeface="Arial" charset="0"/>
                          <a:cs typeface="Arial" charset="0"/>
                        </a:rPr>
                        <a:t>يوحنا</a:t>
                      </a:r>
                      <a:r>
                        <a:rPr kumimoji="0" lang="ar-SA" sz="3600" b="0" i="0" u="sng" strike="noStrike" cap="none" normalizeH="0" baseline="0">
                          <a:ln>
                            <a:noFill/>
                          </a:ln>
                          <a:solidFill>
                            <a:srgbClr val="FF9933"/>
                          </a:solidFill>
                          <a:effectLst/>
                          <a:latin typeface="Arial" charset="0"/>
                          <a:cs typeface="Arial" charset="0"/>
                        </a:rPr>
                        <a:t> الرسول الثا</a:t>
                      </a:r>
                      <a:r>
                        <a:rPr kumimoji="0" lang="ar-EG" sz="3600" b="0" i="0" u="sng" strike="noStrike" cap="none" normalizeH="0" baseline="0">
                          <a:ln>
                            <a:noFill/>
                          </a:ln>
                          <a:solidFill>
                            <a:srgbClr val="FF9933"/>
                          </a:solidFill>
                          <a:effectLst/>
                          <a:latin typeface="Arial" charset="0"/>
                          <a:cs typeface="Arial" charset="0"/>
                        </a:rPr>
                        <a:t>لثة (</a:t>
                      </a:r>
                      <a:r>
                        <a:rPr kumimoji="0" lang="en-US" sz="3600" b="0" i="0" u="sng" strike="noStrike" cap="none" normalizeH="0" baseline="0">
                          <a:ln>
                            <a:noFill/>
                          </a:ln>
                          <a:solidFill>
                            <a:srgbClr val="FF9933"/>
                          </a:solidFill>
                          <a:effectLst/>
                          <a:latin typeface="Arial" charset="0"/>
                          <a:cs typeface="Times New Roman" pitchFamily="18" charset="0"/>
                        </a:rPr>
                        <a:t>1: 1- 14</a:t>
                      </a:r>
                      <a:r>
                        <a:rPr kumimoji="0" lang="ar-SA"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الشيخ الى غايس الحبيب الذي انا احبه بالحق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ايها الحبيب في كل شيء اروم ان تكون ناجحا وصحيحا كما ان نفسك ناجحة.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Jean 1:1 - 14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L'Ancien, à Gaïus, très aimé, que j'aime dans la lumière de la vérité.2 Cher ami, je souhaite que tu te portes bien à tous égards, et que ta santé soit bonne; qu'il en aille comme pour ton âme qui, elle, se porte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John 1:1-14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 To the beloved Gaius, whom I love in truth: 2 Beloved, I pray that you may prosper in all things and be in health, just as your soul prospers.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32045" name="Rectangle 13"/>
          <p:cNvSpPr>
            <a:spLocks noGrp="1" noChangeArrowheads="1"/>
          </p:cNvSpPr>
          <p:nvPr>
            <p:ph type="ctrTitle"/>
          </p:nvPr>
        </p:nvSpPr>
        <p:spPr/>
        <p:txBody>
          <a:bodyPr/>
          <a:lstStyle/>
          <a:p>
            <a:r>
              <a:rPr lang="en-US" sz="1000"/>
              <a:t>23c</a:t>
            </a:r>
          </a:p>
        </p:txBody>
      </p:sp>
    </p:spTree>
  </p:cSld>
  <p:clrMapOvr>
    <a:masterClrMapping/>
  </p:clrMapOvr>
</p:sld>
</file>

<file path=ppt/slides/slide1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3058" name="Group 2"/>
          <p:cNvGraphicFramePr>
            <a:graphicFrameLocks noGrp="1"/>
          </p:cNvGraphicFramePr>
          <p:nvPr/>
        </p:nvGraphicFramePr>
        <p:xfrm>
          <a:off x="34925" y="115888"/>
          <a:ext cx="9074150" cy="57626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فرحت جدا اذ حضر اخوة وشهدوا بالحق الذي فيك كما انك تسلك بالحق.</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J'ai, en effet, éprouvé une très grande joie, car des frères arrivés ici rendent témoignage à la vérité qui transparaît dans ta vie: toi, tu marches dans la lumière de la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I rejoiced greatly when brethren came and testified of the truth that is in you, just as you walk in the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4082" name="Group 2"/>
          <p:cNvGraphicFramePr>
            <a:graphicFrameLocks noGrp="1"/>
          </p:cNvGraphicFramePr>
          <p:nvPr/>
        </p:nvGraphicFramePr>
        <p:xfrm>
          <a:off x="34925" y="-26988"/>
          <a:ext cx="9217025" cy="5689601"/>
        </p:xfrm>
        <a:graphic>
          <a:graphicData uri="http://schemas.openxmlformats.org/drawingml/2006/table">
            <a:tbl>
              <a:tblPr rtl="1"/>
              <a:tblGrid>
                <a:gridCol w="49672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لي فرح اعظم من هذا ان اسمع عن اولادي انهم يسلكون بالحق</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انت تفعل بالامانة كل ما تصنعه الى الاخوة والى الغرباء</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 plus grande joie, c'est d'apprendre que mes enfants marchent dans la lumière de la vérité. 5 Cher ami, tu agis selon ta foi dans les soins que tu prends pour les frères, et cela pour des étrangers.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 have no greater joy than to hear that my children walk in truth. 5 Beloved, you do faithfully whatever you do for the brethren and for strangers,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5106" name="Group 2"/>
          <p:cNvGraphicFramePr>
            <a:graphicFrameLocks noGrp="1"/>
          </p:cNvGraphicFramePr>
          <p:nvPr/>
        </p:nvGraphicFramePr>
        <p:xfrm>
          <a:off x="34925" y="115888"/>
          <a:ext cx="9074150" cy="54022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شهدوا بمحبتك امام الكنيسة.الذين تفعل حسنا اذا شيعتهم كما يحق 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Ils ont rendu devant l'Église témoignage à ta charité. Tu agiras bien en pourvoyant à leur mission d'une manière digne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who have borne witness of your love before the church. If you send them forward on their journey in a manner worthy of God, you will do well,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6130" name="Group 2"/>
          <p:cNvGraphicFramePr>
            <a:graphicFrameLocks noGrp="1"/>
          </p:cNvGraphicFramePr>
          <p:nvPr/>
        </p:nvGraphicFramePr>
        <p:xfrm>
          <a:off x="34925" y="44450"/>
          <a:ext cx="9001125" cy="6796405"/>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لانهم من اجل اسمه خرجوا وهم لا يأخذون شيئا من الامم.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فنحن ينبغي لنا ان نقبل امثال هؤلاء لكي نكون عاملين معهم بالحق</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كتبت الى الكنيسة ولكن ديوتريفس الذي يحب ان يكون الاول بينهم لا يقبلنا.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Car c'est pour le Nom qu'ils se sont mis en route, sans rien recevoir des païens. 8 Nous donc, nous devons venir en aide à ces hommes, afin de nous montrer coopérateurs de la vérité.9 J'ai écrit un mot à l'Église. Mais Diotréphès, qui aime à tout régenter, ne nous reconnaît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because they went forth for His name's sake, taking nothing from the Gentiles. 8 We therefore ought to receive such, that we may become fellow workers for the truth. 9 I wrote to the church, but Diotrephes, who loves to have the preeminence among them, does not receive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7154" name="Group 2"/>
          <p:cNvGraphicFramePr>
            <a:graphicFrameLocks noGrp="1"/>
          </p:cNvGraphicFramePr>
          <p:nvPr/>
        </p:nvGraphicFramePr>
        <p:xfrm>
          <a:off x="34925" y="44450"/>
          <a:ext cx="9074150" cy="59429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اجل ذلك اذا جئت فسأذكّره باعماله التي يعملها هاذرا علينا باقوال خبيثة.واذ هو غير مكتف بهذه لا يقبل الاخوة ويمنع ايضا الذين يريدون ويطردهم من الكنيسة.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Aussi, lorsque je viendrai, je dénoncerai ses procédés, lui qui se répand contre nous en paroles mauvaises: et non content de cela, il refuse lui-même de recevoir les frères, et ceux qui voudraient les recevoir, il les en empêche et les chasse de l'Église.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if I come, I will call to mind his deeds which he does, prating against us with malicious words. And not content with that, he himself does not receive the brethren, and forbids those who wish to, putting them out of the church.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8178" name="Group 2"/>
          <p:cNvGraphicFramePr>
            <a:graphicFrameLocks noGrp="1"/>
          </p:cNvGraphicFramePr>
          <p:nvPr/>
        </p:nvGraphicFramePr>
        <p:xfrm>
          <a:off x="34925" y="-26988"/>
          <a:ext cx="9074150" cy="686784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لا تتمثل بالشر بل بالخير لان من يصنع الخير هو من الله ومن يصنع الشر فلم يبصر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ديمتريوس مشهود له من الجميع ومن الحق نفسه ونحن ايضا نشهد وانتم تعلمون ان شهادتنا هي صادقة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Cher ami, ne prends pas exemple sur le mal mais sur le bien. Celui qui fait le bien est de Dieu, celui qui fait le mal ne voit pas Dieu. 12 Quant à Démétrius, tout le monde lui rend bon témoignage. La vérité elle-même témoigne pour lui. Mais nous aussi, nous lui rendons témoignage, et tu sais que notre témoignage est vrai.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Beloved, do not imitate what is evil, but what is good. He who does good is of God, but he who does evil has not seen God. 12 Demetrius has a good testimony from all, and from the truth itself. And we also bear witness, and you know that our testimony is true.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9202" name="Group 2"/>
          <p:cNvGraphicFramePr>
            <a:graphicFrameLocks noGrp="1"/>
          </p:cNvGraphicFramePr>
          <p:nvPr/>
        </p:nvGraphicFramePr>
        <p:xfrm>
          <a:off x="34925" y="44450"/>
          <a:ext cx="9074150" cy="583406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لي كثير لاكتبه لكنني لست اريد ان اكتب اليك بحبر وقلم</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ولكنني ارجو ان اراك عن قريب فنتكلم فما لفم</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J'aurais bien des choses à t'écrire, mais je ne veux pas le faire avec l'encre et la plume; </a:t>
                      </a:r>
                      <a:r>
                        <a:rPr kumimoji="0" lang="en-US" sz="2800" b="0" i="0" u="none" strike="noStrike" cap="none" normalizeH="0" baseline="0">
                          <a:ln>
                            <a:noFill/>
                          </a:ln>
                          <a:solidFill>
                            <a:schemeClr val="bg1"/>
                          </a:solidFill>
                          <a:effectLst/>
                          <a:latin typeface="Arial" charset="0"/>
                          <a:cs typeface="Arial" charset="0"/>
                        </a:rPr>
                        <a:t>14 </a:t>
                      </a:r>
                      <a:r>
                        <a:rPr kumimoji="0" lang="fr-FR" sz="2800" b="0" i="0" u="none" strike="noStrike" cap="none" normalizeH="0" baseline="0">
                          <a:ln>
                            <a:noFill/>
                          </a:ln>
                          <a:solidFill>
                            <a:schemeClr val="bg1"/>
                          </a:solidFill>
                          <a:effectLst/>
                          <a:latin typeface="Arial" charset="0"/>
                          <a:cs typeface="Arial" charset="0"/>
                        </a:rPr>
                        <a:t>car j'espère te revoir prochainement, et nous nous entretiendrons de vive voix. La paix soit avec toi! Les amis te saluent. salue aussi les amis, chacun en particulier.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I had many things to write, but I do not wish to write to you with pen and ink; 14 but I hope to see you shortly, and we shall speak face to face. Peace to you. Our friends greet you. Greet the friends by name.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022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dirty="0">
                <a:solidFill>
                  <a:srgbClr val="FF9900"/>
                </a:solidFill>
              </a:rPr>
              <a:t>Do not love the world, nor the things which are in the world. The world shall pass away and all its desires; but he who does the will of God shall abide forever. Amen.</a:t>
            </a:r>
          </a:p>
          <a:p>
            <a:pPr algn="ctr"/>
            <a:endParaRPr lang="en-US" sz="2800" dirty="0">
              <a:solidFill>
                <a:srgbClr val="FF9900"/>
              </a:solidFill>
            </a:endParaRPr>
          </a:p>
          <a:p>
            <a:pPr algn="ctr"/>
            <a:r>
              <a:rPr lang="ar-SA" sz="2800" dirty="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dirty="0">
              <a:solidFill>
                <a:srgbClr val="FF9900"/>
              </a:solidFill>
            </a:endParaRPr>
          </a:p>
          <a:p>
            <a:pPr algn="ctr" rtl="0">
              <a:lnSpc>
                <a:spcPct val="85000"/>
              </a:lnSpc>
              <a:spcBef>
                <a:spcPct val="50000"/>
              </a:spcBef>
            </a:pPr>
            <a:endParaRPr lang="fr-CA" sz="2800" dirty="0">
              <a:solidFill>
                <a:srgbClr val="FF9900"/>
              </a:solidFill>
            </a:endParaRPr>
          </a:p>
          <a:p>
            <a:pPr algn="ctr" rtl="0">
              <a:lnSpc>
                <a:spcPct val="85000"/>
              </a:lnSpc>
              <a:spcBef>
                <a:spcPct val="50000"/>
              </a:spcBef>
            </a:pPr>
            <a:r>
              <a:rPr lang="fr-CA" sz="2800" dirty="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7017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125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74125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74125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74125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3298" name="Group 2"/>
          <p:cNvGraphicFramePr>
            <a:graphicFrameLocks noGrp="1"/>
          </p:cNvGraphicFramePr>
          <p:nvPr/>
        </p:nvGraphicFramePr>
        <p:xfrm>
          <a:off x="71438" y="115888"/>
          <a:ext cx="8964612"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3561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15:36 - 16:1-5</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بعد ايام قال بولس لبرنابا لنرجع ونفتقد اخوتنا في كل مدينة نادينا فيها بكلمة الرب كيف 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فاشار برنابا ان يأخذا معهما ايضا يوحنا الذي يدعى مرقس</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15:36 - 16:1-5</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t>
                      </a:r>
                      <a:r>
                        <a:rPr kumimoji="0" lang="fr-FR" sz="2800" b="0" i="0" u="none" strike="noStrike" cap="none" normalizeH="0" baseline="0">
                          <a:ln>
                            <a:noFill/>
                          </a:ln>
                          <a:solidFill>
                            <a:schemeClr val="bg1"/>
                          </a:solidFill>
                          <a:effectLst/>
                          <a:latin typeface="Arial" charset="0"/>
                          <a:cs typeface="Arial" charset="0"/>
                        </a:rPr>
                        <a:t>Après un certain temps, Paul dit à Barnabas: "Retournons donc visiter les frères dans chacune des villes où nous avons annoncé la parole du Seigneur. Nous verrons où ils en sont." Barnabas voulait emmener aussi avec eux Jean appelé Marc.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15:36-41 &amp; 16:1-5</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Then after some days Paul said to Barnabas, Let us now go back and visit our brethren in every city where we have preached the word of the Lord, and see how they are doing.'' 37 Now Barnabas was determined to take with them John called Mark.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43309" name="Rectangle 13"/>
          <p:cNvSpPr>
            <a:spLocks noGrp="1" noChangeArrowheads="1"/>
          </p:cNvSpPr>
          <p:nvPr>
            <p:ph type="ctrTitle"/>
          </p:nvPr>
        </p:nvSpPr>
        <p:spPr/>
        <p:txBody>
          <a:bodyPr/>
          <a:lstStyle/>
          <a:p>
            <a:r>
              <a:rPr lang="en-US" sz="1000"/>
              <a:t>23a</a:t>
            </a:r>
          </a:p>
        </p:txBody>
      </p:sp>
    </p:spTree>
  </p:cSld>
  <p:clrMapOvr>
    <a:masterClrMapping/>
  </p:clrMapOvr>
</p:sld>
</file>

<file path=ppt/slides/slide1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4322" name="Group 2"/>
          <p:cNvGraphicFramePr>
            <a:graphicFrameLocks noGrp="1"/>
          </p:cNvGraphicFramePr>
          <p:nvPr/>
        </p:nvGraphicFramePr>
        <p:xfrm>
          <a:off x="34925" y="44450"/>
          <a:ext cx="9074150"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فكان يستحسن ان الذي فارقهما من بمفيلية ولم يذهب معهما للعمل لا يأخذانه معهما. فحصل بينهما مشاجرة حتى فارق احدهما الآخر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وبرنابا اخذ مرقس وسافر في البحر الى قبرس.</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Mais Paul n'était pas d'avis de reprendre comme compagnon un homme qui les avait quittés en Pamphylie et n'avait donc pas partagé leur travail. 39 Leur désaccord s'aggrava tellement qu'ils partirent chacun de leur côté. Barnabas prit Marc avec lui et s'embarqua pour Chypre,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But Paul insisted that they should not take with them the one who had departed from them in Pamphylia, and had not gone with them to the work. 39 Then the contention became so sharp that they parted from one another. And so Barnabas took Mark and sailed to Cyprus;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5346" name="Group 2"/>
          <p:cNvGraphicFramePr>
            <a:graphicFrameLocks noGrp="1"/>
          </p:cNvGraphicFramePr>
          <p:nvPr/>
        </p:nvGraphicFramePr>
        <p:xfrm>
          <a:off x="34925" y="115888"/>
          <a:ext cx="9001125" cy="5901754"/>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فاختار سيلا وخرج مستودعا من الاخوة الى نعمة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فاجتاز في سورية وكيليكية يشدد الكنائس</a:t>
                      </a:r>
                      <a:r>
                        <a:rPr kumimoji="0" lang="ar-EG"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tandis que Paul s'adjoignait Silas et s'en allait, remis par les frères à la grâce du Seigneur. 41Parcourant la Syrie et la Cilicie, Paul affermissait les Églises et il parvint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but Paul chose Silas and departed, being commended by the brethren to the grace of God. 41 And he went through Syria and Cilicia, strengthening the churches.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6370" name="Group 2"/>
          <p:cNvGraphicFramePr>
            <a:graphicFrameLocks noGrp="1"/>
          </p:cNvGraphicFramePr>
          <p:nvPr/>
        </p:nvGraphicFramePr>
        <p:xfrm>
          <a:off x="34925" y="44450"/>
          <a:ext cx="9074150" cy="5913120"/>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وصل الى دربة ولسترة واذا تلميذ كان هناك اسمه تيموثاوس ابن امرأة يهودية مؤمنة ولكن اباه يوناني.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مشهودا له من الاخوة الذين في لسترة وايقونية</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1ainsi à Derbé et à Lystre. Il y avait là un disciple nommé Timothée, fils d'une Juive devenue croyante et d'un père qui était Grec. 2 Sa réputation était bonne parmi les frères de Lystre et d'Iconium.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he came to Derbe and Lystra. And behold, a certain disciple was there, named Timothy, the son of a certain Jewish woman who believed, but his father was Greek. 2 He was well spoken of by the brethren who were at Lystra and Iconium.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7394" name="Group 2"/>
          <p:cNvGraphicFramePr>
            <a:graphicFrameLocks noGrp="1"/>
          </p:cNvGraphicFramePr>
          <p:nvPr/>
        </p:nvGraphicFramePr>
        <p:xfrm>
          <a:off x="34925" y="44450"/>
          <a:ext cx="9074150" cy="5762626"/>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فاراد بولس ان يخرج هذا معه فاخذه وختنه من اجل اليهود الذين في تلك الاماكن لان الجميع كانوا يعرفون اباه انه يوناني.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désirait l'emmener avec lui; il le prit donc et le circoncit à cause des Juifs qui se trouvaient dans ces parages. Ils savaient tous, en effet, que son père était grec.</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Paul wanted to have him go on with him. And he took him and circumcised him because of the Jews who were in that region, for they all knew that his father was Greek.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8418" name="Group 2"/>
          <p:cNvGraphicFramePr>
            <a:graphicFrameLocks noGrp="1"/>
          </p:cNvGraphicFramePr>
          <p:nvPr/>
        </p:nvGraphicFramePr>
        <p:xfrm>
          <a:off x="34925" y="44450"/>
          <a:ext cx="9074150"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كانوا يجتازون في المدن كانوا يسلمونهم القضايا التي حكم بها الرسل والمشايخ الذين في اورشليم ليحفظوها.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فكانت الكنائس تتشدد في الايمان وتزداد في العدد كل يوم</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Dans les villes où ils passaient, Paul et Silas transmettaient les décisions qu'avaient prises les apôtres et les anciens de Jérusalem et ils demandaient de s'y conformer. 5 Les Églises devenaient plus fortes dans la foi et croissaient en nombre de jour en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as they went through the cities, they delivered to them the decrees to keep, which were determined by the apostles and elders at Jerusalem. 5 So the churches were strengthened in the faith, and increased in number daily.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944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0466"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149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2514" name="Group 2"/>
          <p:cNvGraphicFramePr>
            <a:graphicFrameLocks noGrp="1"/>
          </p:cNvGraphicFramePr>
          <p:nvPr/>
        </p:nvGraphicFramePr>
        <p:xfrm>
          <a:off x="107950" y="44450"/>
          <a:ext cx="9001125" cy="6388608"/>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99 : 6 - 7</a:t>
                      </a:r>
                      <a:endParaRPr kumimoji="0" lang="ar-EG"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موسى وهرون بين كهنته وصموئيل بين الذين يدعون باسمه.دعوا الرب‏ وهو استجاب لهم.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بعمود السحاب كلمهم.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Psaume </a:t>
                      </a:r>
                      <a:r>
                        <a:rPr kumimoji="0" lang="en-US" sz="3200" b="0" i="0" u="sng" strike="noStrike" cap="none" normalizeH="0" baseline="0">
                          <a:ln>
                            <a:noFill/>
                          </a:ln>
                          <a:solidFill>
                            <a:srgbClr val="FF9933"/>
                          </a:solidFill>
                          <a:effectLst/>
                          <a:latin typeface="Arial" charset="0"/>
                          <a:cs typeface="Arial"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Moïse et Aaron parmi ses prêtres, et Samuel parmi ceux qui invoquaient son nom, faisaient appel au Seigneur, et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il leur répondait. Dans la colonne de nuée, il leur parlait,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Moses and Aaron were among His priests, and Samuel was among those who called upon His name; they called upon the LORD, and He answered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He spoke to them in the cloudy pillar.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52525" name="Rectangle 13"/>
          <p:cNvSpPr>
            <a:spLocks noGrp="1" noChangeArrowheads="1"/>
          </p:cNvSpPr>
          <p:nvPr>
            <p:ph type="ctrTitle"/>
          </p:nvPr>
        </p:nvSpPr>
        <p:spPr/>
        <p:txBody>
          <a:bodyPr/>
          <a:lstStyle/>
          <a:p>
            <a:r>
              <a:rPr lang="en-US" sz="1000" dirty="0"/>
              <a:t>23pg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3538" name="Group 2"/>
          <p:cNvGraphicFramePr>
            <a:graphicFrameLocks noGrp="1"/>
          </p:cNvGraphicFramePr>
          <p:nvPr/>
        </p:nvGraphicFramePr>
        <p:xfrm>
          <a:off x="34925" y="44450"/>
          <a:ext cx="9001125" cy="6194426"/>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يوحنا </a:t>
                      </a:r>
                      <a:r>
                        <a:rPr kumimoji="0" lang="fr-FR" sz="4000" b="0" i="0" u="sng" strike="noStrike" cap="none" normalizeH="0" baseline="0">
                          <a:ln>
                            <a:noFill/>
                          </a:ln>
                          <a:solidFill>
                            <a:srgbClr val="FF9933"/>
                          </a:solidFill>
                          <a:effectLst/>
                          <a:latin typeface="Arial" charset="0"/>
                          <a:cs typeface="Arial" charset="0"/>
                        </a:rPr>
                        <a:t>16 : 20 - 33</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انكم ستبكون وتنوحون والعالم يفرح.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ستحزنون ولكن حزنكم يتحول الى فرح.</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Jean 16 : 20 - 33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En vérité, en vérité, je vous le dis, vous allez gémir et vous lamenter tandis que le monde se réjouira; vous serez affligés mais votre affliction tournera en joie.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John 16:20-33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Most assuredly, I say to you that you will weep and lament, but the world will rejoice; and you will be sorrowful, but your sorrow will be turned into joy.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53549" name="Rectangle 13"/>
          <p:cNvSpPr>
            <a:spLocks noGrp="1" noChangeArrowheads="1"/>
          </p:cNvSpPr>
          <p:nvPr>
            <p:ph type="ctrTitle"/>
          </p:nvPr>
        </p:nvSpPr>
        <p:spPr/>
        <p:txBody>
          <a:bodyPr/>
          <a:lstStyle/>
          <a:p>
            <a:r>
              <a:rPr lang="en-US" sz="1000" dirty="0"/>
              <a:t>23g</a:t>
            </a:r>
          </a:p>
        </p:txBody>
      </p:sp>
    </p:spTree>
  </p:cSld>
  <p:clrMapOvr>
    <a:masterClrMapping/>
  </p:clrMapOvr>
</p:sld>
</file>

<file path=ppt/slides/slide1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4562" name="Group 2"/>
          <p:cNvGraphicFramePr>
            <a:graphicFrameLocks noGrp="1"/>
          </p:cNvGraphicFramePr>
          <p:nvPr/>
        </p:nvGraphicFramePr>
        <p:xfrm>
          <a:off x="34925" y="115888"/>
          <a:ext cx="9001125" cy="572706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المرأة وهي تلد تحزن لان ساعتها قد جاءت.ولكن متى ولدت الطفل لا تعود تذكر الشدة لسبب الفرح لانه قد ولد انسان في العالم.</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21 Lorsque la femme enfante, elle est dans l'affliction puisque son heure est venue; mais lorsqu'elle a donn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le jour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l'enfant, elle ne se souvient plus de son accablement, elle est toute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la joie d'avoir mis un homme au monde.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 woman, when she is in labor, has sorrow because her hour has come; but as soon as she has given birth to the child, she no longer remembers the anguish, for joy that a human being has been born into the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5586" name="Group 2"/>
          <p:cNvGraphicFramePr>
            <a:graphicFrameLocks noGrp="1"/>
          </p:cNvGraphicFramePr>
          <p:nvPr/>
        </p:nvGraphicFramePr>
        <p:xfrm>
          <a:off x="34925" y="44450"/>
          <a:ext cx="9001125" cy="6766560"/>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فانتم كذلك عندكم الآن حزن.ولكني سأراكم ايضا فتفرح قلوبكم ولا ينزع احد فرحكم منكم.وفي ذلك اليوم لا تسألونني شيئا.الحق الحق اقول لكم ان كل ما طلبتم من الآب باسمي يعطيكم.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ainsi que vous êtes maintenant dans l'affliction; mais je vous verrai à nouveau, votre coeur alors se réjouira, et cette joie, nul ne vous la ravira. 23  Ainsi, ce jour-là, vous ne m'interrogerez plus sur rien. En vérité, en vérité, je vous le dis, si vous demandez quelque chose à mon Père en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Therefore you now have sorrow; but I will see you again and your heart will rejoice, and your joy no one will take from you. 23 And in that day you will ask Me nothing. Most assuredly, I say to you, whatever you ask the Father in My name He will give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6610" name="Group 2"/>
          <p:cNvGraphicFramePr>
            <a:graphicFrameLocks noGrp="1"/>
          </p:cNvGraphicFramePr>
          <p:nvPr/>
        </p:nvGraphicFramePr>
        <p:xfrm>
          <a:off x="34925" y="44450"/>
          <a:ext cx="9074150" cy="68427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الى الآن لم تطلبوا شيئا باسمي.اطلبوا تأخذوا ليكون فرحكم كاملا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قد كلمتكم بهذا بامثال ولكن تأتي ساعة حين لا اكلمكم ايضا بامثال بل اخبركم عن الآب علانية.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il vous le donnera. Jusqu'ici vous n'avez rien demandé en mon nom: demandez et vous recevrez, pour que votre joie soit parfaite. 25 Je vous ai dit tout cela de façon énigmatique, mais l'heure vient où je ne vous parlerai plus de cette manière, mais où je vous annoncerai ouvertement ce qui concerne le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Until now you have asked nothing in My name. Ask, and you will receive, that your joy may be full. 25 These things I have spoken to you in figurative language; but the time is coming when I will no longer speak to you in figurative language, but I will tell you plainly about the Father.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7634" name="Group 2"/>
          <p:cNvGraphicFramePr>
            <a:graphicFrameLocks noGrp="1"/>
          </p:cNvGraphicFramePr>
          <p:nvPr/>
        </p:nvGraphicFramePr>
        <p:xfrm>
          <a:off x="34925" y="44450"/>
          <a:ext cx="9074150" cy="580421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ذلك اليوم تطلبون باسمي.ولست اقول لكم اني انا اسأل الآب من اجلكم.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الآب نفسه يحبكم لانكم قد احببتموني وآمنتم اني من عند الله خرجت.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Ce jour-là, vous demanderez en mon nom et cependant je ne vous dis pas que je prierai le Père pour vous,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27 car le Père lui-même vous aime parce que vous m'avez aimé et que vous avez cru que je suis sorti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In that day you will ask in My name, and I do not say to you that I shall pray the Father for you; 27 for the Father Himself loves you, because you have loved Me, and have believed that I came forth from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8658" name="Group 2"/>
          <p:cNvGraphicFramePr>
            <a:graphicFrameLocks noGrp="1"/>
          </p:cNvGraphicFramePr>
          <p:nvPr/>
        </p:nvGraphicFramePr>
        <p:xfrm>
          <a:off x="34925" y="44450"/>
          <a:ext cx="9074150" cy="580421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خرجت من عند الآب وقد أتيت الى العالم وايضا اترك العالم واذهب الى الآب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 تلاميذه هوذا الآن تتكلم علانية ولست تقول مثلا واحدا.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Je suis sorti du Père et je suis venu dans le monde; tandis qu'à présent je quitte le monde et je vais au Père. 29 Ses disciples lui dirent: "Voici que maintenant tu parles ouvertement et que tu abandonnes tout langage énigmatique;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I came forth from the Father and have come into the world. Again, I leave the world and go to the Father.'' 29 His disciples said to Him, See, now You are speaking plainly, and using no figure of speech!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9682" name="Group 2"/>
          <p:cNvGraphicFramePr>
            <a:graphicFrameLocks noGrp="1"/>
          </p:cNvGraphicFramePr>
          <p:nvPr/>
        </p:nvGraphicFramePr>
        <p:xfrm>
          <a:off x="34925" y="44450"/>
          <a:ext cx="9001125" cy="5689601"/>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الآن نعلم انك عالم بكل شيء ولست تحتاج ان يسألك احد.لهذا نؤمن انك من الله خرجت. اجابهم يسوع الآن تؤمنون.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maintenant nous savons que toi, tu sais toutes choses et que tu n'as nul besoin que quelqu'un t'interroge. C'est bien pourquoi nous croyons que tu es sorti de Dieu. 31 Jésus leur répondit: "Croyez-vous, à présent?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Now we are sure that You know all things, and have no need that anyone should question You. By this we believe that You came forth from God.'' 31 Jesus answered them, Do you now believe?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0706" name="Group 2"/>
          <p:cNvGraphicFramePr>
            <a:graphicFrameLocks noGrp="1"/>
          </p:cNvGraphicFramePr>
          <p:nvPr/>
        </p:nvGraphicFramePr>
        <p:xfrm>
          <a:off x="34925" y="115888"/>
          <a:ext cx="9001125"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هوذا تأتي ساعة وقد أتت الآن تتفرقون فيها كل واحد الى خاصته وتتركونني وحدي.وانا لست وحدي لان الآب معي.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Voici que l'heure vient, et maintenant elle est là, où vous serez dispersés, chacun allant de son côté, et vous me laisserez seul. Mais je ne suis pas seul, le Père est avec moi.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Indeed the hour is coming, yes, has now come, that you will be scattered, each to his own, and will leave Me alone. And yet I am not alone, because the Father is with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1730" name="Group 2"/>
          <p:cNvGraphicFramePr>
            <a:graphicFrameLocks noGrp="1"/>
          </p:cNvGraphicFramePr>
          <p:nvPr/>
        </p:nvGraphicFramePr>
        <p:xfrm>
          <a:off x="34925" y="44450"/>
          <a:ext cx="9074150" cy="5473701"/>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كلمتكم بهذا ليكون لكم فيّ سلام.في العالم سيكون لكم ضيق.ولكن ثقوا.انا قد غلبت العالم</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a:t>
                      </a:r>
                      <a:r>
                        <a:rPr kumimoji="0" lang="fr-FR" sz="2800" b="0" i="0" u="none" strike="noStrike" cap="none" normalizeH="0" baseline="0">
                          <a:ln>
                            <a:noFill/>
                          </a:ln>
                          <a:solidFill>
                            <a:schemeClr val="bg1"/>
                          </a:solidFill>
                          <a:effectLst/>
                          <a:latin typeface="Arial" charset="0"/>
                          <a:cs typeface="Arial" charset="0"/>
                        </a:rPr>
                        <a:t>Je vous ai dit cela pour qu'en moi vous ayez la paix. En ce monde vous êtes dans la détresse, mais prenez courage, j'ai vaincu le monde.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These things I have spoken to you, that in Me you may have peace. In the world you will have tribulation; but be of good cheer, I have overcome the world.''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280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13852" name="Group 28"/>
          <p:cNvGraphicFramePr>
            <a:graphicFrameLocks noGrp="1"/>
          </p:cNvGraphicFramePr>
          <p:nvPr/>
        </p:nvGraphicFramePr>
        <p:xfrm>
          <a:off x="0" y="307975"/>
          <a:ext cx="8856663" cy="6614160"/>
        </p:xfrm>
        <a:graphic>
          <a:graphicData uri="http://schemas.openxmlformats.org/drawingml/2006/table">
            <a:tbl>
              <a:tblPr rtl="1"/>
              <a:tblGrid>
                <a:gridCol w="8856663">
                  <a:extLst>
                    <a:ext uri="{9D8B030D-6E8A-4147-A177-3AD203B41FA5}">
                      <a16:colId xmlns:a16="http://schemas.microsoft.com/office/drawing/2014/main" val="20000"/>
                    </a:ext>
                  </a:extLst>
                </a:gridCol>
              </a:tblGrid>
              <a:tr h="2663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600" b="0" i="0" u="none" strike="noStrike" cap="none" normalizeH="0" baseline="0">
                          <a:ln>
                            <a:noFill/>
                          </a:ln>
                          <a:solidFill>
                            <a:srgbClr val="FF9900"/>
                          </a:solidFill>
                          <a:effectLst/>
                          <a:latin typeface="Arial" charset="0"/>
                          <a:cs typeface="Arial" charset="0"/>
                        </a:rPr>
                        <a:t>Twenty-Fourth day of The Month of </a:t>
                      </a:r>
                      <a:r>
                        <a:rPr kumimoji="0" lang="fr-CA" sz="4000" b="0" i="0" u="none" strike="noStrike" cap="none" normalizeH="0" baseline="0">
                          <a:ln>
                            <a:noFill/>
                          </a:ln>
                          <a:solidFill>
                            <a:srgbClr val="FF9900"/>
                          </a:solidFill>
                          <a:effectLst/>
                          <a:latin typeface="Arial" charset="0"/>
                          <a:cs typeface="Arial" charset="0"/>
                        </a:rPr>
                        <a:t>Babah</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(Twenty-second day of The Month of Tubah)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400" b="1" i="0" u="none" strike="noStrike" cap="none" normalizeH="0" baseline="0">
                          <a:ln>
                            <a:noFill/>
                          </a:ln>
                          <a:solidFill>
                            <a:srgbClr val="FF9900"/>
                          </a:solidFill>
                          <a:effectLst/>
                          <a:latin typeface="Arial" charset="0"/>
                          <a:cs typeface="Arial" charset="0"/>
                        </a:rPr>
                        <a:t>اليوم الرابع و العشرون</a:t>
                      </a:r>
                      <a:r>
                        <a:rPr kumimoji="0" lang="ar-KW" sz="4400" b="1" i="0" u="none" strike="noStrike" cap="none" normalizeH="0" baseline="0">
                          <a:ln>
                            <a:noFill/>
                          </a:ln>
                          <a:solidFill>
                            <a:srgbClr val="FF9900"/>
                          </a:solidFill>
                          <a:effectLst/>
                          <a:latin typeface="Arial" charset="0"/>
                          <a:cs typeface="Arial" charset="0"/>
                        </a:rPr>
                        <a:t> من</a:t>
                      </a:r>
                      <a:r>
                        <a:rPr kumimoji="0" lang="ar-EG" sz="4400" b="1" i="0" u="none" strike="noStrike" cap="none" normalizeH="0" baseline="0">
                          <a:ln>
                            <a:noFill/>
                          </a:ln>
                          <a:solidFill>
                            <a:srgbClr val="FF9900"/>
                          </a:solidFill>
                          <a:effectLst/>
                          <a:latin typeface="Arial" charset="0"/>
                          <a:cs typeface="Arial" charset="0"/>
                        </a:rPr>
                        <a:t> </a:t>
                      </a:r>
                      <a:r>
                        <a:rPr kumimoji="0" lang="ar-KW" sz="4400" b="1" i="0" u="none" strike="noStrike" cap="none" normalizeH="0" baseline="0">
                          <a:ln>
                            <a:noFill/>
                          </a:ln>
                          <a:solidFill>
                            <a:srgbClr val="FF9900"/>
                          </a:solidFill>
                          <a:effectLst/>
                          <a:latin typeface="Arial" charset="0"/>
                          <a:cs typeface="Arial" charset="0"/>
                        </a:rPr>
                        <a:t>شهر </a:t>
                      </a:r>
                      <a:r>
                        <a:rPr kumimoji="0" lang="ar-EG" sz="4400" b="1" i="0" u="none" strike="noStrike" cap="none" normalizeH="0" baseline="0">
                          <a:ln>
                            <a:noFill/>
                          </a:ln>
                          <a:solidFill>
                            <a:srgbClr val="FF9900"/>
                          </a:solidFill>
                          <a:effectLst/>
                          <a:latin typeface="Arial" charset="0"/>
                          <a:cs typeface="Arial" charset="0"/>
                        </a:rPr>
                        <a:t>بابه</a:t>
                      </a:r>
                      <a:endParaRPr kumimoji="0" lang="en-US" sz="44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a:ln>
                            <a:noFill/>
                          </a:ln>
                          <a:solidFill>
                            <a:srgbClr val="FF9900"/>
                          </a:solidFill>
                          <a:effectLst/>
                          <a:latin typeface="Arial" charset="0"/>
                          <a:cs typeface="Arial" charset="0"/>
                        </a:rPr>
                        <a:t>( اليوم الثانى و العشرون</a:t>
                      </a:r>
                      <a:r>
                        <a:rPr kumimoji="0" lang="ar-KW" sz="3200" b="1" i="0" u="none" strike="noStrike" cap="none" normalizeH="0" baseline="0">
                          <a:ln>
                            <a:noFill/>
                          </a:ln>
                          <a:solidFill>
                            <a:srgbClr val="FF9900"/>
                          </a:solidFill>
                          <a:effectLst/>
                          <a:latin typeface="Arial" charset="0"/>
                          <a:cs typeface="Arial" charset="0"/>
                        </a:rPr>
                        <a:t> من</a:t>
                      </a:r>
                      <a:r>
                        <a:rPr kumimoji="0" lang="ar-EG" sz="3200" b="1" i="0" u="none" strike="noStrike" cap="none" normalizeH="0" baseline="0">
                          <a:ln>
                            <a:noFill/>
                          </a:ln>
                          <a:solidFill>
                            <a:srgbClr val="FF9900"/>
                          </a:solidFill>
                          <a:effectLst/>
                          <a:latin typeface="Arial" charset="0"/>
                          <a:cs typeface="Arial" charset="0"/>
                        </a:rPr>
                        <a:t> </a:t>
                      </a:r>
                      <a:r>
                        <a:rPr kumimoji="0" lang="ar-KW" sz="3200" b="1" i="0" u="none" strike="noStrike" cap="none" normalizeH="0" baseline="0">
                          <a:ln>
                            <a:noFill/>
                          </a:ln>
                          <a:solidFill>
                            <a:srgbClr val="FF9900"/>
                          </a:solidFill>
                          <a:effectLst/>
                          <a:latin typeface="Arial" charset="0"/>
                          <a:cs typeface="Arial" charset="0"/>
                        </a:rPr>
                        <a:t>شهر </a:t>
                      </a:r>
                      <a:r>
                        <a:rPr kumimoji="0" lang="ar-EG" sz="3200" b="1" i="0" u="none" strike="noStrike" cap="none" normalizeH="0" baseline="0">
                          <a:ln>
                            <a:noFill/>
                          </a:ln>
                          <a:solidFill>
                            <a:srgbClr val="FF9900"/>
                          </a:solidFill>
                          <a:effectLst/>
                          <a:latin typeface="Arial" charset="0"/>
                          <a:cs typeface="Arial" charset="0"/>
                        </a:rPr>
                        <a:t>طوبة )</a:t>
                      </a:r>
                      <a:endParaRPr kumimoji="0" lang="en-US" sz="32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Vingt-quatreième jour du mois de Babah</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3200" b="0" i="0" u="none" strike="noStrike" cap="none" normalizeH="0" baseline="0">
                          <a:ln>
                            <a:noFill/>
                          </a:ln>
                          <a:solidFill>
                            <a:srgbClr val="FF9900"/>
                          </a:solidFill>
                          <a:effectLst/>
                          <a:latin typeface="Arial" charset="0"/>
                          <a:cs typeface="Arial" charset="0"/>
                        </a:rPr>
                        <a:t>( Vingt-deuxième jour du mois de Tubah</a:t>
                      </a:r>
                      <a:r>
                        <a:rPr kumimoji="0" lang="en-US" sz="3200" b="0" i="0" u="none" strike="noStrike" cap="none" normalizeH="0" baseline="0">
                          <a:ln>
                            <a:noFill/>
                          </a:ln>
                          <a:solidFill>
                            <a:srgbClr val="FF9900"/>
                          </a:solidFill>
                          <a:effectLst/>
                          <a:latin typeface="Arial" charset="0"/>
                          <a:cs typeface="Arial" charset="0"/>
                        </a:rPr>
                        <a:t>)</a:t>
                      </a:r>
                      <a:endParaRPr kumimoji="0" lang="fr-CA" sz="32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485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161485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15874" name="Group 2"/>
          <p:cNvGraphicFramePr>
            <a:graphicFrameLocks noGrp="1"/>
          </p:cNvGraphicFramePr>
          <p:nvPr/>
        </p:nvGraphicFramePr>
        <p:xfrm>
          <a:off x="34925" y="44450"/>
          <a:ext cx="9001125" cy="6696774"/>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مورعشية </a:t>
                      </a:r>
                      <a:r>
                        <a:rPr kumimoji="0" lang="en-US" sz="3600" b="0" i="0" u="sng" strike="noStrike" cap="none" normalizeH="0" baseline="0">
                          <a:ln>
                            <a:noFill/>
                          </a:ln>
                          <a:solidFill>
                            <a:srgbClr val="FF9933"/>
                          </a:solidFill>
                          <a:effectLst/>
                          <a:latin typeface="Arial" charset="0"/>
                          <a:cs typeface="Arial" charset="0"/>
                        </a:rPr>
                        <a:t>32:11, 33:1&amp; 32:6</a:t>
                      </a: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بالرب وابتهجوا يا ايها الصدّيقون اهتفوا ايها الصديقون بالرب.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بالمستقيمين يليق التسبيح.لهذا يصلّي لك كل تقي عند غمارة المياه الكثيرة اياه لا تصيب.</a:t>
                      </a:r>
                      <a:r>
                        <a:rPr kumimoji="0" lang="ar-EG"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9728" marR="109728"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42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32:11, 33:1&amp; 32:6</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Justes, réjouissez–vous en l’Éternel et soyez dans l’allégresse 1 La louange convient aux hommes droits. 6 Qu’ainsi tout fidèle te prie au temps convenable ! Si de grandes eaux débordent, Elles ne l’atteindront nullement.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32:11, 33:1&amp; 32:6</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 glad in the LORD and rejoice, you righteous. 1 For praise from the upright is beautiful.  6 For this cause everyone who is godly shall pray to You; surely in a flood of great waters they shall not come near him.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15885" name="Rectangle 13"/>
          <p:cNvSpPr>
            <a:spLocks noGrp="1" noChangeArrowheads="1"/>
          </p:cNvSpPr>
          <p:nvPr>
            <p:ph type="ctrTitle"/>
          </p:nvPr>
        </p:nvSpPr>
        <p:spPr/>
        <p:txBody>
          <a:bodyPr/>
          <a:lstStyle/>
          <a:p>
            <a:r>
              <a:rPr lang="en-US" sz="1000" dirty="0"/>
              <a:t>24pv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16898" name="Group 2"/>
          <p:cNvGraphicFramePr>
            <a:graphicFrameLocks noGrp="1"/>
          </p:cNvGraphicFramePr>
          <p:nvPr/>
        </p:nvGraphicFramePr>
        <p:xfrm>
          <a:off x="34925" y="44450"/>
          <a:ext cx="9074150" cy="6461126"/>
        </p:xfrm>
        <a:graphic>
          <a:graphicData uri="http://schemas.openxmlformats.org/drawingml/2006/table">
            <a:tbl>
              <a:tblPr rtl="1"/>
              <a:tblGrid>
                <a:gridCol w="4032250">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( 25 : 14 – 23 )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وكأنما انسان مسافر دعا عبيده وسلمهم امواله.  فاعطى واحدا خمس وزنات وآخر وزنتين وآخر وزنة.</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16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25:14-23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Il en sera comme d’un homme qui en partant pour un voyage appela ses serviteurs, et leur confia ses biens.15  Il donna cinq talents à l’un, deux à l’autre,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25:14-23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the kingdom of heaven is like a man traveling to a far country, who called his own servants and delivered his goods to them. 15 And to one he gave five talents, to another two, and to another 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16909" name="Rectangle 13"/>
          <p:cNvSpPr>
            <a:spLocks noGrp="1" noChangeArrowheads="1"/>
          </p:cNvSpPr>
          <p:nvPr>
            <p:ph type="ctrTitle"/>
          </p:nvPr>
        </p:nvSpPr>
        <p:spPr/>
        <p:txBody>
          <a:bodyPr/>
          <a:lstStyle/>
          <a:p>
            <a:r>
              <a:rPr lang="en-US" sz="1000" dirty="0"/>
              <a:t>24v</a:t>
            </a:r>
          </a:p>
        </p:txBody>
      </p:sp>
    </p:spTree>
  </p:cSld>
  <p:clrMapOvr>
    <a:masterClrMapping/>
  </p:clrMapOvr>
</p:sld>
</file>

<file path=ppt/slides/slide1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17933" name="Group 13"/>
          <p:cNvGraphicFramePr>
            <a:graphicFrameLocks noGrp="1"/>
          </p:cNvGraphicFramePr>
          <p:nvPr/>
        </p:nvGraphicFramePr>
        <p:xfrm>
          <a:off x="34925" y="44450"/>
          <a:ext cx="9074150" cy="62324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كل واحد على قدر طاقته</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وسافر للوقت. فمضى الذي اخذ الخمس وزنات وتاجر بها فربح خمس وزنات أخر. وهكذا الذي اخذ الوزنتين ربح ايضا وزنتين أخريين.</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un au troisième, à chacun selon sa capacité et il partit en voyage.16  Aussitôt celui qui avait reçu les cinq talents s’en alla, les fit valoir et en gagna cinq autres.17  De même, celui qui avait reçu les deux talents en gagna deux autres.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to each according to his own ability; and immediately he went on a journey. 16 Then he who had received the five talents went and traded with them, and made another five talents. 17 And likewise he who had received two gained two more also.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18959" name="Group 15"/>
          <p:cNvGraphicFramePr>
            <a:graphicFrameLocks noGrp="1"/>
          </p:cNvGraphicFramePr>
          <p:nvPr/>
        </p:nvGraphicFramePr>
        <p:xfrm>
          <a:off x="34925" y="44450"/>
          <a:ext cx="9074150" cy="6121401"/>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واما الذي اخذ الوزنة فمضى وحفر في الارض واخفى فضة سيده.  وبعد زمان طويل أتى سيد اولئك العبيد وحاسبهم.</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Celui qui n’en avait reçu qu’un alla faire un trou dans la terre et cacha l’argent de son maître.19  Longtemps après, le maître de ces serviteurs revint et leur fit rendre compte.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But he who had received one went and dug in the ground, and hid his lord's money. 19 After a long time the lord of those servants came and settled accounts with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19981" name="Group 13"/>
          <p:cNvGraphicFramePr>
            <a:graphicFrameLocks noGrp="1"/>
          </p:cNvGraphicFramePr>
          <p:nvPr/>
        </p:nvGraphicFramePr>
        <p:xfrm>
          <a:off x="34925" y="44450"/>
          <a:ext cx="9074150" cy="6587745"/>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الذي اخذ الخمس وزنات وقدم خمس وزنات أخر قائلا يا سيد خمس وزنات سلمتني.هوذا خمس وزنات أخر ربحتها فوقها. فقال له سيده نعمّا ايها العبد الصالح والامين كنت امينا في القليل</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Celui qui avait reçu les cinq talents s’approcha en apportant cinq autres talents et dit : Seigneur, tu m’avais confié cinq talents ; voici cinq autres que j’ai gagnés. 21 Son maître lui dit : Bien, bon et fidèle serviteur, tu as été fidèle en peu de choses,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So he who had received five talents came and brought five other talents, saying, "Lord, you delivered to me five talents; look, I have gained five more talents besides them.' 21 His lord said to him, "Well done, good and faithful servant; you were faithful over a few things,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21005" name="Group 13"/>
          <p:cNvGraphicFramePr>
            <a:graphicFrameLocks noGrp="1"/>
          </p:cNvGraphicFramePr>
          <p:nvPr/>
        </p:nvGraphicFramePr>
        <p:xfrm>
          <a:off x="34925" y="44450"/>
          <a:ext cx="9074150" cy="61214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فاقيمك على الكثير.ادخل الى فرح سيدك.</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ثم جاء الذي اخذ الوزنتين وقال يا سيد وزنتين سلمتني.هوذا وزنتان أخريان ربحتهما فوقهما.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je t’établirai sur beaucoup; entre dans la joie de ton maître. 22 Celui qui avait reçu les deux talents s’approcha aussi et dit : Seigneur, tu m’avais confié deux talents, en voici deux autres que j’ai gagnés.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will make you ruler over many things. Enter into the joy of your lord.' 22 He also who had received two talents came and said, "Lord, you delivered to me two talents; look, I have gained two more talents besides them.'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22031" name="Group 15"/>
          <p:cNvGraphicFramePr>
            <a:graphicFrameLocks noGrp="1"/>
          </p:cNvGraphicFramePr>
          <p:nvPr/>
        </p:nvGraphicFramePr>
        <p:xfrm>
          <a:off x="34925" y="115888"/>
          <a:ext cx="9074150" cy="5978526"/>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 سيده نعمّا ايها العبد الصالح والامين.</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كنت امينا في القليل فاقيمك على الكثير.</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ادخل الى فرح سيدك.</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Son maître lui dit : Bien, bon et fidèle serviteur, tu as été fidèle en peu de choses, je t’établirai sur beaucoup ; entre dans la joie de ton maître.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His lord said to him, "Well done, good and faithful servant; you have been faithful over a few things, I will make you ruler over many things. Enter into the joy of your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304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162304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24085" name="Group 21"/>
          <p:cNvGraphicFramePr>
            <a:graphicFrameLocks noGrp="1"/>
          </p:cNvGraphicFramePr>
          <p:nvPr/>
        </p:nvGraphicFramePr>
        <p:xfrm>
          <a:off x="0" y="44450"/>
          <a:ext cx="9036050" cy="6769799"/>
        </p:xfrm>
        <a:graphic>
          <a:graphicData uri="http://schemas.openxmlformats.org/drawingml/2006/table">
            <a:tbl>
              <a:tblPr rtl="1"/>
              <a:tblGrid>
                <a:gridCol w="4824412">
                  <a:extLst>
                    <a:ext uri="{9D8B030D-6E8A-4147-A177-3AD203B41FA5}">
                      <a16:colId xmlns:a16="http://schemas.microsoft.com/office/drawing/2014/main" val="20000"/>
                    </a:ext>
                  </a:extLst>
                </a:gridCol>
                <a:gridCol w="4211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 </a:t>
                      </a:r>
                      <a:r>
                        <a:rPr kumimoji="0" lang="ar-SA" sz="3600" b="0" i="0" u="sng" strike="noStrike" cap="none" normalizeH="0" baseline="0">
                          <a:ln>
                            <a:noFill/>
                          </a:ln>
                          <a:solidFill>
                            <a:srgbClr val="FF9933"/>
                          </a:solidFill>
                          <a:effectLst/>
                          <a:latin typeface="Arial" charset="0"/>
                          <a:cs typeface="Arial" charset="0"/>
                        </a:rPr>
                        <a:t>33:1,12</a:t>
                      </a:r>
                      <a:r>
                        <a:rPr kumimoji="0" lang="ar-EG" sz="3600" b="0" i="0" u="sng" strike="noStrike" cap="none" normalizeH="0" baseline="0">
                          <a:ln>
                            <a:noFill/>
                          </a:ln>
                          <a:solidFill>
                            <a:srgbClr val="FF9933"/>
                          </a:solidFill>
                          <a:effectLst/>
                          <a:latin typeface="Arial" charset="0"/>
                          <a:cs typeface="Arial" charset="0"/>
                        </a:rPr>
                        <a:t> </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اهتفوا ايها الصديقون بالرب.بالمستقيمين يليق التسبيح  طوبى للامّة التي الرب الهها الشعب الذي اختاره ميراثا لنفسه.</a:t>
                      </a:r>
                      <a:r>
                        <a:rPr kumimoji="0" lang="en-US" sz="32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95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33:1,12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Justes, poussez des cris de joie en (l’honneur) de l’Éternel ! La louange convient aux hommes droits. 12  Heureuse la nation dont l’Éternel est le Dieu ! (Heureux) le peuple qu’il a choisi pour son héritage </a:t>
                      </a:r>
                      <a:r>
                        <a:rPr kumimoji="0" lang="ar-EG" sz="3200" b="0" i="0" u="none" strike="noStrike" cap="none" normalizeH="0" baseline="0">
                          <a:ln>
                            <a:noFill/>
                          </a:ln>
                          <a:solidFill>
                            <a:schemeClr val="bg1"/>
                          </a:solidFill>
                          <a:effectLst/>
                          <a:latin typeface="Arial" charset="0"/>
                          <a:cs typeface="Arial" charset="0"/>
                        </a:rPr>
                        <a:t>!</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Alléluia</a:t>
                      </a:r>
                      <a:r>
                        <a:rPr kumimoji="0" lang="en-US" sz="2400" b="0" i="0" u="none" strike="noStrike" cap="none" normalizeH="0" baseline="0">
                          <a:ln>
                            <a:noFill/>
                          </a:ln>
                          <a:solidFill>
                            <a:schemeClr val="bg1"/>
                          </a:solidFill>
                          <a:effectLst/>
                          <a:latin typeface="Arial" charset="0"/>
                          <a:cs typeface="Arial" charset="0"/>
                        </a:rPr>
                        <a:t>. </a:t>
                      </a:r>
                      <a:endParaRPr kumimoji="0" lang="fr-CA"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33:1,12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Rejoice in the LORD, O you righteous! For praise from the upright is beautiful.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Blessed is the nation whose God is the LORD, the people He has chosen as His own inheritance.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24086" name="Rectangle 22"/>
          <p:cNvSpPr>
            <a:spLocks noGrp="1" noChangeArrowheads="1"/>
          </p:cNvSpPr>
          <p:nvPr>
            <p:ph type="ctrTitle"/>
          </p:nvPr>
        </p:nvSpPr>
        <p:spPr/>
        <p:txBody>
          <a:bodyPr/>
          <a:lstStyle/>
          <a:p>
            <a:r>
              <a:rPr lang="en-US" sz="1000" dirty="0"/>
              <a:t>24pm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25103" name="Group 15"/>
          <p:cNvGraphicFramePr>
            <a:graphicFrameLocks noGrp="1"/>
          </p:cNvGraphicFramePr>
          <p:nvPr/>
        </p:nvGraphicFramePr>
        <p:xfrm>
          <a:off x="34925" y="44450"/>
          <a:ext cx="9145588" cy="6762242"/>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( 19 : 11 – 19 )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كانوا يسمعون هذا عاد فقال مثلا لانه كان قريبا من اورشليم وكانوا يظنون ان ملكوت الله عتيد ان يظهر في الحال.</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640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19:11-19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Alors qu’ils écoutaient, il ajouta une parabole, parce qu’il était près de Jérusalem, et qu’on pensait que le royaume de Dieu devait apparaître à l’instant.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19:11-19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as they heard these things, He spoke another parable, because He was near Jerusalem and because they thought the kingdom of God would appear immediately.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25104" name="Rectangle 16"/>
          <p:cNvSpPr>
            <a:spLocks noGrp="1" noChangeArrowheads="1"/>
          </p:cNvSpPr>
          <p:nvPr>
            <p:ph type="ctrTitle"/>
          </p:nvPr>
        </p:nvSpPr>
        <p:spPr/>
        <p:txBody>
          <a:bodyPr/>
          <a:lstStyle/>
          <a:p>
            <a:r>
              <a:rPr lang="en-US" sz="1000" dirty="0"/>
              <a:t>24m</a:t>
            </a:r>
          </a:p>
        </p:txBody>
      </p:sp>
    </p:spTree>
  </p:cSld>
  <p:clrMapOvr>
    <a:masterClrMapping/>
  </p:clrMapOvr>
</p:sld>
</file>

<file path=ppt/slides/slide1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26114" name="Group 2"/>
          <p:cNvGraphicFramePr>
            <a:graphicFrameLocks noGrp="1"/>
          </p:cNvGraphicFramePr>
          <p:nvPr/>
        </p:nvGraphicFramePr>
        <p:xfrm>
          <a:off x="34925" y="115888"/>
          <a:ext cx="9145588" cy="611981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انسان شريف الجنس ذهب الى كورة بعيدة ليأخذ لنفسه ملكا ويرجع. فدعا عشرة عبيد له واعطاهم عشرة أمناء وقال لهم تاجروا حتى آتي.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dit donc : Un homme de haute naissance s’en alla dans un pays lointain, pour recevoir la royauté et revenir ensuite.13 Il appela dix de ses serviteurs, leur donna dix mines et leur dit : Faites–les valoir, jusqu’à ce que je revienne.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Therefore He said: A certain nobleman went into a far country to receive for himself a kingdom and to return. 13 So he called ten of his servants, delivered to them ten minas, and said to them, "Do business till I come.'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27149" name="Group 13"/>
          <p:cNvGraphicFramePr>
            <a:graphicFrameLocks noGrp="1"/>
          </p:cNvGraphicFramePr>
          <p:nvPr/>
        </p:nvGraphicFramePr>
        <p:xfrm>
          <a:off x="107950" y="115888"/>
          <a:ext cx="9001125" cy="6161025"/>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اهل مدينته فكانوا يبغضونه فارسلوا وراءه سفارة قائلين لا نريد ان هذا يملك علينا.  ولما رجع بعد ما اخذ الملك امر ان يدعى اليه اولئك العبيد</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Mais ses concitoyens le haïssaient, et ils envoyèrent une ambassade après lui, pour dire : Nous ne voulons pas que celui–là règne sur nous. 15 Lorsqu’il fut de retour, après avoir reçu la royauté, il fit appeler auprès de lui les serviteurs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his citizens hated him, and sent a delegation after him, saying, "We will not have this man to reign over us.' 15 And so it was that when he returned, having received the kingdom, he then commanded these servants,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28175" name="Group 15"/>
          <p:cNvGraphicFramePr>
            <a:graphicFrameLocks noGrp="1"/>
          </p:cNvGraphicFramePr>
          <p:nvPr/>
        </p:nvGraphicFramePr>
        <p:xfrm>
          <a:off x="107950" y="115888"/>
          <a:ext cx="9001125" cy="6194426"/>
        </p:xfrm>
        <a:graphic>
          <a:graphicData uri="http://schemas.openxmlformats.org/drawingml/2006/table">
            <a:tbl>
              <a:tblPr rtl="1"/>
              <a:tblGrid>
                <a:gridCol w="417671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اعطاهم الفضة ليعرف بما تاجر كل واحد. فجاء الاول قائلا يا سيد مناك ربح عشرة أمناء.</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auxquels il avait donné l’argent, afin de connaître comment chacun l’avait fait valoir.16 Le premier vint et dit : Seigneur, ta mine a rapporté dix mines.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to whom he had given the money, to be called to him, that he might know how much every man had gained by trading. 16 Then came the first, saying, "Master, your mina has earned ten minas.'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29205" name="Group 21"/>
          <p:cNvGraphicFramePr>
            <a:graphicFrameLocks noGrp="1"/>
          </p:cNvGraphicFramePr>
          <p:nvPr/>
        </p:nvGraphicFramePr>
        <p:xfrm>
          <a:off x="34925" y="44450"/>
          <a:ext cx="9074150" cy="677875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نعما ايها العبد الصالح.لانك كنت امينا في القليل فليكن لك سلطان على عشر مدن. ثم جاء الثاني قائلا يا سيد مناك عمل خمسة امناء. فقال لهذا ايضا وكن انت على خمس مدن.</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Il lui dit : C’est bien, bon serviteur ; parce que tu as été fidèle en peu de chose, reçois le gouvernement de dix villes.18 Le second vint et dit : Seigneur, ta mine a produit cinq mines.19 Il lui dit : Toi aussi, sois établi sur cinq villes.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said to him, "Well done, good servant; because you were faithful in a very little, have authority over ten cities.'18 And the second came, saying, "Master, your mina has earned five minas.' 19 Likewise he said to him, "You also be over five cities.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021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163021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63021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163021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32271" name="Group 15"/>
          <p:cNvGraphicFramePr>
            <a:graphicFrameLocks noGrp="1"/>
          </p:cNvGraphicFramePr>
          <p:nvPr/>
        </p:nvGraphicFramePr>
        <p:xfrm>
          <a:off x="34925" y="115888"/>
          <a:ext cx="9001125" cy="6648960"/>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رسالة </a:t>
                      </a:r>
                      <a:r>
                        <a:rPr kumimoji="0" lang="ar-SA" sz="3600" b="0" i="0" u="sng" strike="noStrike" cap="none" normalizeH="0" baseline="0">
                          <a:ln>
                            <a:noFill/>
                          </a:ln>
                          <a:solidFill>
                            <a:srgbClr val="FF9933"/>
                          </a:solidFill>
                          <a:effectLst/>
                          <a:latin typeface="Arial" charset="0"/>
                          <a:cs typeface="Arial" charset="0"/>
                        </a:rPr>
                        <a:t>بولس الرسول إلى أهل</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 فيلبى (</a:t>
                      </a:r>
                      <a:r>
                        <a:rPr kumimoji="0" lang="en-US" sz="3600" b="0" i="0" u="sng" strike="noStrike" cap="none" normalizeH="0" baseline="0">
                          <a:ln>
                            <a:noFill/>
                          </a:ln>
                          <a:solidFill>
                            <a:srgbClr val="FF9933"/>
                          </a:solidFill>
                          <a:effectLst/>
                          <a:latin typeface="Arial" charset="0"/>
                          <a:cs typeface="Times New Roman" pitchFamily="18" charset="0"/>
                        </a:rPr>
                        <a:t>3:20-21 &amp;4:1-9</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سيرتنا نحن هي في السموات التي منها ايضا ننتظر مخلّصا هو الرب يسوع المسيح الذي سيغيّر شكل جسد تواضعنا ليكون على صورة جسد مجده</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Philippians 3:20-21 &amp;4:1-9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Pour nous, notre cité est dans les cieux ; de là nous attendons comme Sauveur le Seigneur Jésus–Christ,</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21 qui transformera notre corps humilié, en le rendant semblable à son corps glorieux</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Philippians 3:20-21 &amp; 4:1-9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our citizenship is in heaven, from which we also eagerly wait for the Savior, the Lord Jesus Christ, 21 who will transform our lowly body that it may be conformed to His glorious body,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32272" name="Rectangle 16"/>
          <p:cNvSpPr>
            <a:spLocks noGrp="1" noChangeArrowheads="1"/>
          </p:cNvSpPr>
          <p:nvPr>
            <p:ph type="ctrTitle"/>
          </p:nvPr>
        </p:nvSpPr>
        <p:spPr/>
        <p:txBody>
          <a:bodyPr/>
          <a:lstStyle/>
          <a:p>
            <a:r>
              <a:rPr lang="en-US" sz="1000"/>
              <a:t>24p</a:t>
            </a:r>
          </a:p>
        </p:txBody>
      </p:sp>
    </p:spTree>
  </p:cSld>
  <p:clrMapOvr>
    <a:masterClrMapping/>
  </p:clrMapOvr>
</p:sld>
</file>

<file path=ppt/slides/slide1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33282" name="Group 2"/>
          <p:cNvGraphicFramePr>
            <a:graphicFrameLocks noGrp="1"/>
          </p:cNvGraphicFramePr>
          <p:nvPr/>
        </p:nvGraphicFramePr>
        <p:xfrm>
          <a:off x="34925" y="44450"/>
          <a:ext cx="9145588" cy="6900672"/>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بحسب عمل استطاعته ان يخضع لنفسه كل شيء  اذا يا اخوتي الاحباء والمشتاق اليهم يا سروري واكليلي اثبتوا هكذا في الرب ايها الاحباء اطلب الى افودية واطلب الى سنتيخي ان تفتكرا فكرا واحدا في الرب.</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par le pouvoir efficace qu’il a de s’assujettir toutes choses.1  C’est pourquoi, frères bien–aimés que je désire vivement revoir, ma joie et ma couronne, demeurez ainsi fermes dans le Seigneur, mes bien–aimés !2  J’exhorte Évodie et j’exhorte Syntyche à avoir une même pensée dans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according to the working by which He is able even to subdue all things to Himself. 1Therefore, my beloved and longed-for brethren, my joy and crown, so stand fast in the Lord, beloved. 2 I implore Euodia and I implore Syntyche to be of the same mind in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34317" name="Group 13"/>
          <p:cNvGraphicFramePr>
            <a:graphicFrameLocks noGrp="1"/>
          </p:cNvGraphicFramePr>
          <p:nvPr/>
        </p:nvGraphicFramePr>
        <p:xfrm>
          <a:off x="34925" y="44450"/>
          <a:ext cx="9145588" cy="6831840"/>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نعم اسألك انت ايضا يا شريكي المخلص ساعد هاتين اللتين جاهدتا معي في الانجيل مع اكليمندس ايضا وباقي العاملين معي الذين اسماؤهم في سفر الحياة  افرحوا في الرب كل حين واقول ايضا افرحوا</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Et toi aussi, fidèle collègue, oui, je te demande de les aider, elles qui ont combattu côte à côte avec moi pour l’Évangile, avec Clément et mes autres compagnons d’oeuvre dont les noms sont dans le livre de vie. 4  Réjouissez–vous toujours dans le Seigneur ; je le répète, réjouissez–vous.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I urge you also, true companion, help these women who labored with me in the gospel, with Clement also, and the rest of my fellow workers, whose names are in the Book of Life. 4 Rejoice in the Lord always. Again I will say, rejoice!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35343" name="Group 15"/>
          <p:cNvGraphicFramePr>
            <a:graphicFrameLocks noGrp="1"/>
          </p:cNvGraphicFramePr>
          <p:nvPr/>
        </p:nvGraphicFramePr>
        <p:xfrm>
          <a:off x="34925" y="44450"/>
          <a:ext cx="9074150" cy="61944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ليكن حلمكم معروفا عند جميع الناس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الرب قريب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لا تهتموا بشيء بل في كل شيء بالصلاة والدعاء مع الشكر لتعلم طلباتكم لدى الله.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Que votre douceur soit connue de tous les hommes. Le Seigneur est proche. 6  Ne vous inquiétez de rien ; mais, en toutes choses, par la prière et la supplication, avec des actions de grâces, faites connaître à Dieu vos demandes.</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Let your gentleness be known to all men. The Lord is at hand. 6 Be anxious for nothing, but in everything by prayer and supplication, with thanksgiving, let your requests be made known to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36367" name="Group 15"/>
          <p:cNvGraphicFramePr>
            <a:graphicFrameLocks noGrp="1"/>
          </p:cNvGraphicFramePr>
          <p:nvPr/>
        </p:nvGraphicFramePr>
        <p:xfrm>
          <a:off x="34925" y="44450"/>
          <a:ext cx="9074150" cy="6089588"/>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وسلام الله الذي يفوق كل عقل يحفظ قلوبكم وافكاركم في المسيح يسوع اخيرا ايها الاخوة كل ما هو حق كل ما هو جليل كل ما هو عادل كل ما هو طاهر</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Et la paix de Dieu, qui surpasse toute intelligence, gardera vos coeurs et vos pensées en Christ–Jésus.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8 Au reste, frères, que tout ce qui est vrai, tout ce qui est honorable, tout ce qui est juste, tout ce qui est pur,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the peace of God, which surpasses all understanding, will guard your hearts and minds through Christ Jesus.</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8 Finally, brethren, whatever things are true, whatever things are noble, whatever things are just, whatever things are pure,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37391" name="Group 15"/>
          <p:cNvGraphicFramePr>
            <a:graphicFrameLocks noGrp="1"/>
          </p:cNvGraphicFramePr>
          <p:nvPr/>
        </p:nvGraphicFramePr>
        <p:xfrm>
          <a:off x="34925" y="44450"/>
          <a:ext cx="9145588" cy="6443283"/>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كل ما هو مسرّ كل ما صيته حسن ان كانت فضيلة وان كان مدح ففي هذه افتكروا. وما تعلمتموه وتسلمتموه وسمعتموه ورأيتموه فيّ فهذا افعلوا واله السلام يكون معكم</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tout ce qui est aimable, tout ce qui mérite l’approbation, ce qui est vertueux et digne de louange, soit l’objet de vos pensées ;</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9 ce que vous avez appris, reçu et entendu, et ce que vous avez vu en moi, pratiquez–le. Et le Dieu de paix sera avec 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The things which you learned and received and heard and saw in me, these do, and the God of peace will be with you. whatever things are lovely, whatever things are of good report, if there is any virtue and if there is anything praiseworthy-- meditate on these things.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0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942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6394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163942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41486" name="Group 14"/>
          <p:cNvGraphicFramePr>
            <a:graphicFrameLocks noGrp="1"/>
          </p:cNvGraphicFramePr>
          <p:nvPr/>
        </p:nvGraphicFramePr>
        <p:xfrm>
          <a:off x="107950" y="-26988"/>
          <a:ext cx="9001125" cy="695376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2087563">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a:t>
                      </a:r>
                      <a:r>
                        <a:rPr kumimoji="0" lang="ar-EG" sz="3600" b="0" i="0" u="sng" strike="noStrike" cap="none" normalizeH="0" baseline="0">
                          <a:ln>
                            <a:noFill/>
                          </a:ln>
                          <a:solidFill>
                            <a:srgbClr val="FF9933"/>
                          </a:solidFill>
                          <a:effectLst/>
                          <a:latin typeface="Arial" charset="0"/>
                          <a:cs typeface="Arial" charset="0"/>
                        </a:rPr>
                        <a:t>يعقوب</a:t>
                      </a:r>
                      <a:r>
                        <a:rPr kumimoji="0" lang="ar-SA" sz="3600" b="0" i="0" u="sng" strike="noStrike" cap="none" normalizeH="0" baseline="0">
                          <a:ln>
                            <a:noFill/>
                          </a:ln>
                          <a:solidFill>
                            <a:srgbClr val="FF9933"/>
                          </a:solidFill>
                          <a:effectLst/>
                          <a:latin typeface="Arial" charset="0"/>
                          <a:cs typeface="Arial" charset="0"/>
                        </a:rPr>
                        <a:t> الرسول </a:t>
                      </a:r>
                      <a:r>
                        <a:rPr kumimoji="0" lang="ar-EG" sz="3600" b="0" i="0" u="sng" strike="noStrike" cap="none" normalizeH="0" baseline="0">
                          <a:ln>
                            <a:noFill/>
                          </a:ln>
                          <a:solidFill>
                            <a:srgbClr val="FF9933"/>
                          </a:solidFill>
                          <a:effectLst/>
                          <a:latin typeface="Arial" charset="0"/>
                          <a:cs typeface="Arial" charset="0"/>
                        </a:rPr>
                        <a:t>( 5 : 9 - 20 )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يئن بعضكم على بعض ايها الاخوة لئلا تدانوا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هوذا الديان واقف قدام الباب. خذوا يا اخوتي مثالا لاحتمال المشقات والاناة الانبياء الذين تكلموا باسم الرب.</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James 5:9-20</a:t>
                      </a:r>
                      <a:r>
                        <a:rPr kumimoji="0" lang="fr-FR" sz="2800" b="0" i="0" u="none" strike="noStrike" cap="none" normalizeH="0" baseline="0">
                          <a:ln>
                            <a:noFill/>
                          </a:ln>
                          <a:solidFill>
                            <a:schemeClr val="bg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Ne vous plaignez pas les uns des autres, frères, afin que vous ne soyez pas jugés ; voici que le juge se tient devant la porte.10  Prenez, mes frères, pour modèles de souffrance et de patience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les prophètes qui ont parlé au nom du Seigneur.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James 5:9-20</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Do not grumble against one another, brethren, lest you be condemned. Behold, the Judge is standing at the door! 10 My brethren, take the prophets, who spoke in the name of the Lord, as an example of suffering and patience.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41487" name="Rectangle 15"/>
          <p:cNvSpPr>
            <a:spLocks noGrp="1" noChangeArrowheads="1"/>
          </p:cNvSpPr>
          <p:nvPr>
            <p:ph type="ctrTitle"/>
          </p:nvPr>
        </p:nvSpPr>
        <p:spPr/>
        <p:txBody>
          <a:bodyPr/>
          <a:lstStyle/>
          <a:p>
            <a:r>
              <a:rPr lang="en-US" sz="1000"/>
              <a:t>24c</a:t>
            </a:r>
          </a:p>
        </p:txBody>
      </p:sp>
    </p:spTree>
  </p:cSld>
  <p:clrMapOvr>
    <a:masterClrMapping/>
  </p:clrMapOvr>
</p:sld>
</file>

<file path=ppt/slides/slide1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42510" name="Group 14"/>
          <p:cNvGraphicFramePr>
            <a:graphicFrameLocks noGrp="1"/>
          </p:cNvGraphicFramePr>
          <p:nvPr/>
        </p:nvGraphicFramePr>
        <p:xfrm>
          <a:off x="34925" y="115888"/>
          <a:ext cx="9145588"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ها نحن نطوّب الصابرين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قد سمعتم بصبر ايوب ورأيتم عاقبة الرب.لان الرب كثير الرحمة ورأوف ولكن قبل كل شيء يا اخوتي لا تحلفوا لا بالسماء ولا بالارض ولا بقسم آخر.</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Voici : nous disons bienheureux ceux qui ont tenu ferme. Vous avez entendu parler de la fermeté de Job, et vous avez vu la fin que le Seigneur lui accorda, car le Seigneur est plein de compassion et de miséricorde.12 Avant tout, mes frères, ne jurez ni par le ciel, ni par la terre, ni par aucun autre serment.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Indeed we count them blessed who endure. You have heard of the perseverance of Job and seen the end intended by the Lord-- that the Lord is very compassionate and merciful. 12 But above all, my brethren, do not swear, either by heaven or by earth or with any other oath.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43533" name="Group 13"/>
          <p:cNvGraphicFramePr>
            <a:graphicFrameLocks noGrp="1"/>
          </p:cNvGraphicFramePr>
          <p:nvPr/>
        </p:nvGraphicFramePr>
        <p:xfrm>
          <a:off x="34925" y="115888"/>
          <a:ext cx="9145588" cy="6442710"/>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لتكن نعمكم نعم ولاكم لا لئلا تقعوا تحت دينونة  أعلى احد بينكم مشقات فليصلّ.أمسرور احد فليرتل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أمريض احد بينكم فليدع شيوخ الكنيسة</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que votre oui soit oui, et que votre non soit non, afin que vous ne tombiez pas sous le jugement.13 Quelqu’un parmi vous est–il dans la souffrance ? Qu’il prie. Quelqu’un est–il dans la joie ? Qu’il chante des cantiques.14  Quelqu’un parmi vous est–il malade ? Qu’il appelle les anciens de l’Église,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let your Yes,'' be Yes,'' and your No,'' No,'' lest you fall into judgment. 13 Is anyone among you suffering? Let him pray. Is anyone cheerful? Let him sing psalms. 14 Is anyone among you sick? Let him call for the elders of the church,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44557" name="Group 13"/>
          <p:cNvGraphicFramePr>
            <a:graphicFrameLocks noGrp="1"/>
          </p:cNvGraphicFramePr>
          <p:nvPr/>
        </p:nvGraphicFramePr>
        <p:xfrm>
          <a:off x="34925" y="115888"/>
          <a:ext cx="9001125" cy="658558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فيصلّوا عليه ويدهنوه بزيت باسم الرب  وصلاة الايمان تشفي المريض والرب يقيمه وان كان قد فعل خطية تغفر له. اعترفوا بعضكم لبعض بالزلات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que ceux–ci prient pour lui, en l’oignant d’huile au nom du Seigneur ;15  la prière de la foi sauvera le malade, et le Seigneur le relèvera ; et s’il a commis des péchés, il lui sera pardonné.16 Confessez donc vos péchés les uns aux autres, et priez les uns pour les autres,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let them pray over him, anointing him with oil in the name of the Lord. 15 And the prayer of faith will save the sick, and the Lord will raise him up. And if he has committed sins, he will be forgiven. 16 Confess your trespasses to one another,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45582" name="Group 14"/>
          <p:cNvGraphicFramePr>
            <a:graphicFrameLocks noGrp="1"/>
          </p:cNvGraphicFramePr>
          <p:nvPr/>
        </p:nvGraphicFramePr>
        <p:xfrm>
          <a:off x="-1588" y="44450"/>
          <a:ext cx="9145588" cy="6543295"/>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55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وصلّوا بعضكم لاجل بعض لكي تشفوا.طلبة البار تقتدر كثيرا في فعلها. كان ايليا انسانا تحت الآلام مثلنا وصلّى صلاة ان لا تمطر فلم تمطر على الارض ثلاث سنين وستة اشهر.</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 vous soyez guéris. La prière agissante du juste a une grande efficacité.17 Élie était un homme de même nature que nous : il pria avec instance pour qu’il ne pleuve pas, et il ne tomba pas de pluie sur la terre pendant trois ans et six mois.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pray for one another, that you may be healed. The effective, fervent prayer of a righteous man avails much. 17 Elijah was a man with a nature like ours, and he prayed earnestly that it would not rain; and it did not rain on the land for three years and six months.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46606" name="Group 14"/>
          <p:cNvGraphicFramePr>
            <a:graphicFrameLocks noGrp="1"/>
          </p:cNvGraphicFramePr>
          <p:nvPr/>
        </p:nvGraphicFramePr>
        <p:xfrm>
          <a:off x="34925" y="44450"/>
          <a:ext cx="9145588" cy="687432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صلّى ايضا فاعطت السماء مطرا واخرجت الارض ثمرها  ايها الاخوة ان ضل احد بينكم عن الحق فردّه احد  فليعلم ان من رد خاطئا عن ضلال طريقه يخلّص نفسا من الموت ويستر كثرة من الخطايا ٍ</a:t>
                      </a:r>
                      <a:endParaRPr kumimoji="0" lang="ar-EG"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Puis il pria de nouveau ; alors le ciel donna de la pluie, et la terre produisit son fruit.</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19 Mes frères, si quelqu’un parmi vous s’est égaré loin de la vérité, et qu’un autre l’y ramène,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20  sachez que celui qui ramène un pécheur de la voie où il s’était égaré sauvera une âme de la mort et couvrira une multitude de péchés.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he prayed again, and the heaven gave rain, and the earth produced its fruit. 19 Brethren, if anyone among you wanders from the truth, and someone turns him back, 20 let him know that he who turns a sinner from the error of his way will save a soul from death and cover a multitude of sins.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761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7017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4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164864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164864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164864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50703" name="Group 15"/>
          <p:cNvGraphicFramePr>
            <a:graphicFrameLocks noGrp="1"/>
          </p:cNvGraphicFramePr>
          <p:nvPr/>
        </p:nvGraphicFramePr>
        <p:xfrm>
          <a:off x="107950" y="44450"/>
          <a:ext cx="9072563" cy="6583680"/>
        </p:xfrm>
        <a:graphic>
          <a:graphicData uri="http://schemas.openxmlformats.org/drawingml/2006/table">
            <a:tbl>
              <a:tblPr rtl="1"/>
              <a:tblGrid>
                <a:gridCol w="4968875">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a:t>
                      </a:r>
                      <a:r>
                        <a:rPr kumimoji="0" lang="en-US" sz="3200" b="0" i="0" u="sng" strike="noStrike" cap="none" normalizeH="0" baseline="0">
                          <a:ln>
                            <a:noFill/>
                          </a:ln>
                          <a:solidFill>
                            <a:srgbClr val="FF9933"/>
                          </a:solidFill>
                          <a:effectLst/>
                          <a:latin typeface="Arial" charset="0"/>
                          <a:cs typeface="Arial" charset="0"/>
                        </a:rPr>
                        <a:t>11 : 19 -26</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الذين تشتتوا من جراء الضيق الذي حصل بسبب استفانوس فاجتازوا الى فينيقية وقبرس وانطاكية وهم لا يكلمون احدا بالكلمة الا اليهود فقط.</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a:t>
                      </a:r>
                      <a:r>
                        <a:rPr kumimoji="0" lang="fr-CA" sz="2800" b="0" i="0" u="sng" strike="noStrike" cap="none" normalizeH="0" baseline="0">
                          <a:ln>
                            <a:noFill/>
                          </a:ln>
                          <a:solidFill>
                            <a:srgbClr val="FF9933"/>
                          </a:solidFill>
                          <a:effectLst/>
                          <a:latin typeface="Arial" charset="0"/>
                          <a:cs typeface="Times New Roman" pitchFamily="18" charset="0"/>
                        </a:rPr>
                        <a:t>e</a:t>
                      </a:r>
                      <a:r>
                        <a:rPr kumimoji="0" lang="en-US" sz="2800" b="0" i="0" u="sng" strike="noStrike" cap="none" normalizeH="0" baseline="0">
                          <a:ln>
                            <a:noFill/>
                          </a:ln>
                          <a:solidFill>
                            <a:srgbClr val="FF9933"/>
                          </a:solidFill>
                          <a:effectLst/>
                          <a:latin typeface="Arial" charset="0"/>
                          <a:cs typeface="Times New Roman" pitchFamily="18" charset="0"/>
                        </a:rPr>
                        <a:t>s </a:t>
                      </a:r>
                      <a:r>
                        <a:rPr kumimoji="0" lang="en-US" sz="2800" b="0" i="0" u="sng" strike="noStrike" cap="none" normalizeH="0" baseline="0">
                          <a:ln>
                            <a:noFill/>
                          </a:ln>
                          <a:solidFill>
                            <a:srgbClr val="FF9933"/>
                          </a:solidFill>
                          <a:effectLst/>
                          <a:latin typeface="Arial" charset="0"/>
                          <a:cs typeface="Arial" charset="0"/>
                        </a:rPr>
                        <a:t>11 : 19  - 26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Ceux qui avaient été dispersés à cause de la persécution survenue après (la mort d’)Étienne allèrent jusqu’en Phénicie, à Chypre et à Antioche ; ils n’annonçaient la parole à personne d’autre qu’aux Juifs.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a:t>
                      </a:r>
                      <a:r>
                        <a:rPr kumimoji="0" lang="fr-CA" sz="2800" b="0" i="0" u="sng" strike="noStrike" cap="none" normalizeH="0" baseline="0">
                          <a:ln>
                            <a:noFill/>
                          </a:ln>
                          <a:solidFill>
                            <a:srgbClr val="FF9933"/>
                          </a:solidFill>
                          <a:effectLst/>
                          <a:latin typeface="Arial" charset="0"/>
                          <a:cs typeface="Times New Roman" pitchFamily="18" charset="0"/>
                        </a:rPr>
                        <a:t>e</a:t>
                      </a:r>
                      <a:r>
                        <a:rPr kumimoji="0" lang="en-US" sz="2800" b="0" i="0" u="sng" strike="noStrike" cap="none" normalizeH="0" baseline="0">
                          <a:ln>
                            <a:noFill/>
                          </a:ln>
                          <a:solidFill>
                            <a:srgbClr val="FF9933"/>
                          </a:solidFill>
                          <a:effectLst/>
                          <a:latin typeface="Arial" charset="0"/>
                          <a:cs typeface="Times New Roman" pitchFamily="18" charset="0"/>
                        </a:rPr>
                        <a:t>s </a:t>
                      </a:r>
                      <a:r>
                        <a:rPr kumimoji="0" lang="en-US" sz="2800" b="0" i="0" u="sng" strike="noStrike" cap="none" normalizeH="0" baseline="0">
                          <a:ln>
                            <a:noFill/>
                          </a:ln>
                          <a:solidFill>
                            <a:srgbClr val="FF9933"/>
                          </a:solidFill>
                          <a:effectLst/>
                          <a:latin typeface="Arial" charset="0"/>
                          <a:cs typeface="Arial" charset="0"/>
                        </a:rPr>
                        <a:t>11 : 19 -26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those who were scattered after the persecution that arose over Stephen traveled as far as Phoenicia, Cyprus, and Antioch, preaching the word to no one but the Jews only.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50704" name="Rectangle 16"/>
          <p:cNvSpPr>
            <a:spLocks noGrp="1" noChangeArrowheads="1"/>
          </p:cNvSpPr>
          <p:nvPr>
            <p:ph type="ctrTitle"/>
          </p:nvPr>
        </p:nvSpPr>
        <p:spPr/>
        <p:txBody>
          <a:bodyPr/>
          <a:lstStyle/>
          <a:p>
            <a:r>
              <a:rPr lang="en-US" sz="1000"/>
              <a:t>24a</a:t>
            </a:r>
          </a:p>
        </p:txBody>
      </p:sp>
    </p:spTree>
  </p:cSld>
  <p:clrMapOvr>
    <a:masterClrMapping/>
  </p:clrMapOvr>
</p:sld>
</file>

<file path=ppt/slides/slide1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51727" name="Group 15"/>
          <p:cNvGraphicFramePr>
            <a:graphicFrameLocks noGrp="1"/>
          </p:cNvGraphicFramePr>
          <p:nvPr/>
        </p:nvGraphicFramePr>
        <p:xfrm>
          <a:off x="107950" y="115888"/>
          <a:ext cx="9001125" cy="6585585"/>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كان منهم قوم وهم رجال قبرسيون وقيروانيون الذين لما دخلوا انطاكية كانوا يخاطبون اليونانيين مبشرين بالرب يسوع.  وكانت يد الرب معهم فآمن عدد كثير ورجعوا الى الرب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Il y eut cependant parmi eux quelques hommes de Chypre et de Cyrène, qui, venus à Antioche, parlèrent aussi aux Grecs et leur annoncèrent la bonne nouvelle du Seigneur Jésus. 21 La main du Seigneur était avec eux, et grand fut le nombre de ceux qui crurent et se convertirent au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But some of them were men from Cyprus and Cyrene, who, when they had come to Antioch, spoke to the Hellenists, preaching the Lord Jesus. 21 And the hand of the Lord was with them, and a great number believed and turned to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52752" name="Group 16"/>
          <p:cNvGraphicFramePr>
            <a:graphicFrameLocks noGrp="1"/>
          </p:cNvGraphicFramePr>
          <p:nvPr/>
        </p:nvGraphicFramePr>
        <p:xfrm>
          <a:off x="107950" y="44450"/>
          <a:ext cx="9072563" cy="6514148"/>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فسمع الخبر عنهم في آذان الكنيسة التي في اورشليم فارسلوا برنابا لكي يجتاز الى انطاكية. الذي لما أتى ورأى نعمة الله فرح ووعظ الجميع ان يثبتوا في الرب بعزم القلب.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Le bruit en parvint aux oreilles (des membres) de l’Église de Jérusalem, et ils envoyèrent Barnabas jusqu’à Antioche. 23  Lorsqu’il fut arrivé et qu’il vit la grâce de Dieu, il s’en réjouit et les exhorta tous à rester d’un coeur résolu attachés au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news of these things came to the ears of the church in Jerusalem, and they sent out Barnabas to go as far as Antioch. 23 When he came and had seen the grace of God, he was glad, and encouraged them all that with purpose of heart they should continue with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53775" name="Group 15"/>
          <p:cNvGraphicFramePr>
            <a:graphicFrameLocks noGrp="1"/>
          </p:cNvGraphicFramePr>
          <p:nvPr/>
        </p:nvGraphicFramePr>
        <p:xfrm>
          <a:off x="107950" y="44450"/>
          <a:ext cx="9072563" cy="6049963"/>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كان رجلا صالحا وممتلئا من الروح القدس والايمان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فانضم الى الرب جمع غفير ثم خرج برنابا الى طرسوس ليطلب شاول.ولما وجده جاء به الى انطاكية.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Car c’était un homme bon, plein d’Esprit Saint et de foi. Et une foule assez nombreuse se joignit au Seigneur. 25 Barnabas partit ensuite pour Tarse, afin de chercher Saul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et après l’avoir trouvé, il le conduisit à Antioche.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For he was a good man, full of the Holy Spirit and of faith. And a great many people were added to the Lord. 25 Then Barnabas departed for Tarsus to seek Saul. 26 And when he had found him, he brought him to Antioch.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54797" name="Group 13"/>
          <p:cNvGraphicFramePr>
            <a:graphicFrameLocks noGrp="1"/>
          </p:cNvGraphicFramePr>
          <p:nvPr/>
        </p:nvGraphicFramePr>
        <p:xfrm>
          <a:off x="107950" y="44450"/>
          <a:ext cx="9072563" cy="6049963"/>
        </p:xfrm>
        <a:graphic>
          <a:graphicData uri="http://schemas.openxmlformats.org/drawingml/2006/table">
            <a:tbl>
              <a:tblPr rtl="1"/>
              <a:tblGrid>
                <a:gridCol w="4824413">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فحدث انهما اجتمعا في الكنيسة سنة كاملة وعلّما جمعا غفيرا ودعي التلاميذ مسيحيين في انطاكية اولا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Pendant une année entière, ils participèrent aux réunions de l’Église et enseignèrent une foule assez nombreuse. Ce fut à Antioche que, pour la première fois, les disciples furent appelés chrétiens.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So it was that for a whole year they assembled with the church and taught a great many people. And the disciples were first called Christians in Antioch</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581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6834"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785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58882" name="Group 2"/>
          <p:cNvGraphicFramePr>
            <a:graphicFrameLocks noGrp="1"/>
          </p:cNvGraphicFramePr>
          <p:nvPr/>
        </p:nvGraphicFramePr>
        <p:xfrm>
          <a:off x="34925" y="44450"/>
          <a:ext cx="9145588" cy="640080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34:19 &amp; 68:3</a:t>
                      </a:r>
                      <a:r>
                        <a:rPr kumimoji="0" lang="ar-EG"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كثيرة هي بلايا الصدّيق ومن جميعها ينجيه الرب. والصديقون يفرحون يبتهجون امام الله ويطفرون فرحا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Psaume </a:t>
                      </a:r>
                      <a:r>
                        <a:rPr kumimoji="0" lang="en-US" sz="3200" b="0" i="0" u="sng" strike="noStrike" cap="none" normalizeH="0" baseline="0">
                          <a:ln>
                            <a:noFill/>
                          </a:ln>
                          <a:solidFill>
                            <a:srgbClr val="FF9933"/>
                          </a:solidFill>
                          <a:effectLst/>
                          <a:latin typeface="Arial" charset="0"/>
                          <a:cs typeface="Arial" charset="0"/>
                        </a:rPr>
                        <a:t>34:19 &amp; 68:3</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De nombreux malheurs (atteignent) le juste, Mais de tous, l’Éternel le délivre.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Mais les justes se réjouissent, ils exultent devant Dieu, Ils s’égayent dans la joie.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Alléluia</a:t>
                      </a:r>
                      <a:r>
                        <a:rPr kumimoji="0" lang="en-US" sz="2400" b="0" i="0" u="none" strike="noStrike" cap="none" normalizeH="0" baseline="0">
                          <a:ln>
                            <a:noFill/>
                          </a:ln>
                          <a:solidFill>
                            <a:schemeClr val="bg1"/>
                          </a:solidFill>
                          <a:effectLst/>
                          <a:latin typeface="Arial" charset="0"/>
                          <a:cs typeface="Arial" charset="0"/>
                        </a:rPr>
                        <a:t>.</a:t>
                      </a:r>
                      <a:endParaRPr kumimoji="0" lang="fr-CA"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Psalms 34:19 &amp; 68:3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Many are the afflictions of the righteous, but the LORD delivers him out of them all.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let the righteous be glad; Let them rejoice before God; Yes, let them rejoice exceedingly.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58893" name="Rectangle 13"/>
          <p:cNvSpPr>
            <a:spLocks noGrp="1" noChangeArrowheads="1"/>
          </p:cNvSpPr>
          <p:nvPr>
            <p:ph type="ctrTitle"/>
          </p:nvPr>
        </p:nvSpPr>
        <p:spPr/>
        <p:txBody>
          <a:bodyPr/>
          <a:lstStyle/>
          <a:p>
            <a:r>
              <a:rPr lang="en-US" sz="1000" dirty="0"/>
              <a:t>24pg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59919" name="Group 15"/>
          <p:cNvGraphicFramePr>
            <a:graphicFrameLocks noGrp="1"/>
          </p:cNvGraphicFramePr>
          <p:nvPr/>
        </p:nvGraphicFramePr>
        <p:xfrm>
          <a:off x="34925" y="44450"/>
          <a:ext cx="9074150" cy="679399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لوقا ( 12 : 32 – 44 )</a:t>
                      </a:r>
                      <a:r>
                        <a:rPr kumimoji="0" lang="ar-EG" sz="3600" b="0" i="0" u="sng" strike="noStrike" cap="none" normalizeH="0" baseline="0">
                          <a:ln>
                            <a:noFill/>
                          </a:ln>
                          <a:solidFill>
                            <a:srgbClr val="FF9933"/>
                          </a:solidFill>
                          <a:effectLst/>
                          <a:latin typeface="Arial" charset="0"/>
                          <a:cs typeface="Arial" charset="0"/>
                        </a:rPr>
                        <a:t>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تخف ايها القطيع الصغير لان اباكم قد سرّ ان يعطيكم الملكوت.  بيعوا مالكم واعطوا صدقة.اعملوا لكم اكياسا لا تفنى وكنزا لا ينفد في السموات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Luc 12:32-44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Sois sans crainte, petit troupeau ; car votre Père a trouvé bon de vous donner le royaume. 33 Vendez ce que vous possédez, et donnez–le en aumône. Faites–vous des bourses qui ne s’usent pas, un trésor inépuisable dans les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12:32-44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Do not fear, little flock, for it is your Father's good pleasure to give you the kingdom. 33 Sell what you have and give alms; provide yourselves money bags which do not grow old, a treasure in the heavens that does not fail,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59920" name="Rectangle 16"/>
          <p:cNvSpPr>
            <a:spLocks noGrp="1" noChangeArrowheads="1"/>
          </p:cNvSpPr>
          <p:nvPr>
            <p:ph type="ctrTitle"/>
          </p:nvPr>
        </p:nvSpPr>
        <p:spPr/>
        <p:txBody>
          <a:bodyPr/>
          <a:lstStyle/>
          <a:p>
            <a:r>
              <a:rPr lang="en-US" sz="1000" dirty="0"/>
              <a:t>24g</a:t>
            </a:r>
          </a:p>
        </p:txBody>
      </p:sp>
    </p:spTree>
  </p:cSld>
  <p:clrMapOvr>
    <a:masterClrMapping/>
  </p:clrMapOvr>
</p:sld>
</file>

<file path=ppt/slides/slide1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60941" name="Group 13"/>
          <p:cNvGraphicFramePr>
            <a:graphicFrameLocks noGrp="1"/>
          </p:cNvGraphicFramePr>
          <p:nvPr/>
        </p:nvGraphicFramePr>
        <p:xfrm>
          <a:off x="34925" y="115888"/>
          <a:ext cx="9074150" cy="644271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حيث لا يقرب سارق ولا يبلي سوس. لانه حيث يكون كنزكم هناك يكون قلبكم ايضا. لتكن احقاؤكم ممنطقة وسرجكم موقدة.  وانتم مثل اناس ينتظرون سيدهم متى يرجع من العرس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où il n’y a pas de voleur qui approche, ni de mite qui détruise. 34 Car là où est votre trésor, là aussi sera votre coeur. 35 Mettez une ceinture à vos reins, et que vos lampes soient allumées. 36 Et vous, soyez semblables à des hommes qui attendent que leur maître revienne des noces,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where no thief approaches nor moth destroys. 34 For where your treasure is, there your heart will be also. 35 Let your waist be girded and your lamps burning; 36 and you yourselves be like men who wait for their master, when he will return from the wedding,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61966" name="Group 14"/>
          <p:cNvGraphicFramePr>
            <a:graphicFrameLocks noGrp="1"/>
          </p:cNvGraphicFramePr>
          <p:nvPr/>
        </p:nvGraphicFramePr>
        <p:xfrm>
          <a:off x="34925" y="44450"/>
          <a:ext cx="9145588" cy="5998464"/>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اذا جاء وقرع يفتحون له للوقت. طوبى لاولئك العبيد الذين اذا جاء سيدهم يجدهم ساهرين.الحق اقول لكم انه يتمنطق ويتكئهم ويتقدم ويخدمهم.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de lui ouvrir aussitôt qu’il arrivera et frappera.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Heureux ces serviteurs que le maître, à son arrivée, trouvera veillant. En vérité, je vous le dis, il se ceindra, les fera mettre à table et s’approchera pour les servir.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when he comes and knocks they may open to him immediately. 37 Blessed are those servants whom the master, when he comes, will find watching. Assuredly, I say to you that he will gird himself and have them sit down to eat, and will come and serve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62993" name="Group 17"/>
          <p:cNvGraphicFramePr>
            <a:graphicFrameLocks noGrp="1"/>
          </p:cNvGraphicFramePr>
          <p:nvPr/>
        </p:nvGraphicFramePr>
        <p:xfrm>
          <a:off x="34925" y="44450"/>
          <a:ext cx="9145588" cy="6441123"/>
        </p:xfrm>
        <a:graphic>
          <a:graphicData uri="http://schemas.openxmlformats.org/drawingml/2006/table">
            <a:tbl>
              <a:tblPr rtl="1"/>
              <a:tblGrid>
                <a:gridCol w="4176713">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أتى في الهزيع الثاني او أتى في الهزيع الثالث ووجدهم هكذا فطوبى لاولئك العبيد. وانما اعلموا هذا انه لو عرف رب البيت في اي ساعة يأتي السارق لسهر ولم يدع بيته ينقب.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Qu’il arrive à la deuxième ou à la troisième veille et les trouve ainsi, heureux sont–ils ! 39 Sachez–le bien, si le maître de la maison savait à quelle heure le voleur doit venir, il veillerait et ne laisserait pas percer sa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And if he should come in the second watch, or come in the third watch, and find them so, blessed are those servants.  39 But know this, that if the master of the house had known what hour the thief would come, he would have watched and not allowed his house to be broken into.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64015" name="Group 15"/>
          <p:cNvGraphicFramePr>
            <a:graphicFrameLocks noGrp="1"/>
          </p:cNvGraphicFramePr>
          <p:nvPr/>
        </p:nvGraphicFramePr>
        <p:xfrm>
          <a:off x="34925" y="115888"/>
          <a:ext cx="9074150" cy="55467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فكونوا انتم اذا مستعدين لانه في ساعة لا تظنون يأتي ابن الانسان  فقال له بطرس يا رب ألنا تقول هذا المثل ام للجميع ايضا.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Vous aussi, tenez–vous prêts, car le Fils de l’homme viendra à l’heure où vous n’y penserez pas.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Pierre lui dit : Seigneur, est–ce à nous que tu adresses cette parabole, ou à tous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Therefore you also be ready, for the Son of Man is coming at an hour you do not expect.'' 41 Then Peter said to Him, Lord, do You speak this parable only to us, or to all people?''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65026" name="Group 2"/>
          <p:cNvGraphicFramePr>
            <a:graphicFrameLocks noGrp="1"/>
          </p:cNvGraphicFramePr>
          <p:nvPr/>
        </p:nvGraphicFramePr>
        <p:xfrm>
          <a:off x="107950" y="44450"/>
          <a:ext cx="9072563" cy="6230303"/>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الرب فمن هو الوكيل الامين الحكيم الذي يقيمه سيده على خدمه ليعطيهم العلوفة في حينها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طوبى لذلك العبد الذي اذا جاء سيده يجده يفعل هكذا. </a:t>
                      </a:r>
                      <a:endParaRPr kumimoji="0" lang="en-CA" sz="36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Et le Seigneur dit : Quel est donc l’intendant fidèle et prudent que le maître établira sur ses gens de service pour leur donner leur ration de blé au moment convenable ? 43  Heureux ce serviteur, que son maître, à son arrivée, trouvera occupé de la sorte ! </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the Lord said, Who then is that faithful and wise steward, whom his master will make ruler over his household, to give them their portion of food in due season? 43 Blessed is that servant whom his master will find so doing when he comes. </a:t>
                      </a:r>
                      <a:endParaRPr kumimoji="0" lang="en-US" sz="28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66061" name="Group 13"/>
          <p:cNvGraphicFramePr>
            <a:graphicFrameLocks noGrp="1"/>
          </p:cNvGraphicFramePr>
          <p:nvPr/>
        </p:nvGraphicFramePr>
        <p:xfrm>
          <a:off x="107950" y="44450"/>
          <a:ext cx="9001125" cy="6338888"/>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بالحق اقول لكم انه يقيمه على جميع امواله.</a:t>
                      </a:r>
                      <a:r>
                        <a:rPr kumimoji="0" lang="ar-EG" sz="3600" b="0" i="0" u="none" strike="noStrike" cap="none" normalizeH="0" baseline="0">
                          <a:ln>
                            <a:noFill/>
                          </a:ln>
                          <a:solidFill>
                            <a:srgbClr val="FF9933"/>
                          </a:solidFill>
                          <a:effectLst/>
                          <a:latin typeface="Arial" charset="0"/>
                          <a:cs typeface="Arial" charset="0"/>
                        </a:rPr>
                        <a:t>( والمجد للـه دائماً )</a:t>
                      </a:r>
                      <a:endParaRPr kumimoji="0" lang="en-CA" sz="36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Je vous le dis en vérité, il l’établira sur tous ses biens.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Truly, I say to you that he will make him ruler over all that he has.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US" sz="28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707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68112" name="Group 16"/>
          <p:cNvGraphicFramePr>
            <a:graphicFrameLocks noGrp="1"/>
          </p:cNvGraphicFramePr>
          <p:nvPr/>
        </p:nvGraphicFramePr>
        <p:xfrm>
          <a:off x="179388" y="188913"/>
          <a:ext cx="8785225" cy="6163056"/>
        </p:xfrm>
        <a:graphic>
          <a:graphicData uri="http://schemas.openxmlformats.org/drawingml/2006/table">
            <a:tbl>
              <a:tblPr rtl="1"/>
              <a:tblGrid>
                <a:gridCol w="8785225">
                  <a:extLst>
                    <a:ext uri="{9D8B030D-6E8A-4147-A177-3AD203B41FA5}">
                      <a16:colId xmlns:a16="http://schemas.microsoft.com/office/drawing/2014/main" val="20000"/>
                    </a:ext>
                  </a:extLst>
                </a:gridCol>
              </a:tblGrid>
              <a:tr h="28797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fifth day of The Month of Babah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(20</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Bashans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28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400" b="1" i="0" u="none" strike="noStrike" cap="none" normalizeH="0" baseline="0">
                          <a:ln>
                            <a:noFill/>
                          </a:ln>
                          <a:solidFill>
                            <a:srgbClr val="FF9900"/>
                          </a:solidFill>
                          <a:effectLst/>
                          <a:latin typeface="Arial" charset="0"/>
                          <a:cs typeface="Arial" charset="0"/>
                        </a:rPr>
                        <a:t>اليوم الخامس والعشرون </a:t>
                      </a:r>
                      <a:r>
                        <a:rPr kumimoji="0" lang="ar-KW" sz="4400" b="1" i="0" u="none" strike="noStrike" cap="none" normalizeH="0" baseline="0">
                          <a:ln>
                            <a:noFill/>
                          </a:ln>
                          <a:solidFill>
                            <a:srgbClr val="FF9900"/>
                          </a:solidFill>
                          <a:effectLst/>
                          <a:latin typeface="Arial" charset="0"/>
                          <a:cs typeface="Arial" charset="0"/>
                        </a:rPr>
                        <a:t>من</a:t>
                      </a:r>
                      <a:r>
                        <a:rPr kumimoji="0" lang="ar-EG" sz="4400" b="1" i="0" u="none" strike="noStrike" cap="none" normalizeH="0" baseline="0">
                          <a:ln>
                            <a:noFill/>
                          </a:ln>
                          <a:solidFill>
                            <a:srgbClr val="FF9900"/>
                          </a:solidFill>
                          <a:effectLst/>
                          <a:latin typeface="Arial" charset="0"/>
                          <a:cs typeface="Arial" charset="0"/>
                        </a:rPr>
                        <a:t> </a:t>
                      </a:r>
                      <a:r>
                        <a:rPr kumimoji="0" lang="ar-KW" sz="4400" b="1" i="0" u="none" strike="noStrike" cap="none" normalizeH="0" baseline="0">
                          <a:ln>
                            <a:noFill/>
                          </a:ln>
                          <a:solidFill>
                            <a:srgbClr val="FF9900"/>
                          </a:solidFill>
                          <a:effectLst/>
                          <a:latin typeface="Arial" charset="0"/>
                          <a:cs typeface="Arial" charset="0"/>
                        </a:rPr>
                        <a:t>شهر </a:t>
                      </a:r>
                      <a:r>
                        <a:rPr kumimoji="0" lang="ar-EG" sz="4400" b="1" i="0" u="none" strike="noStrike" cap="none" normalizeH="0" baseline="0">
                          <a:ln>
                            <a:noFill/>
                          </a:ln>
                          <a:solidFill>
                            <a:srgbClr val="FF9900"/>
                          </a:solidFill>
                          <a:effectLst/>
                          <a:latin typeface="Arial" charset="0"/>
                          <a:cs typeface="Arial" charset="0"/>
                        </a:rPr>
                        <a:t>بابه</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(العشرون من بشنس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cinquième jour du mois de </a:t>
                      </a:r>
                      <a:r>
                        <a:rPr kumimoji="0" lang="en-US" sz="4000" b="0" i="0" u="none" strike="noStrike" cap="none" normalizeH="0" baseline="0">
                          <a:ln>
                            <a:noFill/>
                          </a:ln>
                          <a:solidFill>
                            <a:srgbClr val="FF9900"/>
                          </a:solidFill>
                          <a:effectLst/>
                          <a:latin typeface="Arial" charset="0"/>
                          <a:cs typeface="Arial" charset="0"/>
                        </a:rPr>
                        <a:t>Babah</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Vingtième</a:t>
                      </a:r>
                      <a:r>
                        <a:rPr kumimoji="0" lang="en-US" sz="4000" b="0" i="0" u="none" strike="noStrike" cap="none" normalizeH="0" baseline="0">
                          <a:ln>
                            <a:noFill/>
                          </a:ln>
                          <a:solidFill>
                            <a:srgbClr val="FF9900"/>
                          </a:solidFill>
                          <a:effectLst/>
                          <a:latin typeface="Arial" charset="0"/>
                          <a:cs typeface="Arial" charset="0"/>
                        </a:rPr>
                        <a:t> de Bashans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2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66912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3778" name="Group 2"/>
          <p:cNvGraphicFramePr>
            <a:graphicFrameLocks noGrp="1"/>
          </p:cNvGraphicFramePr>
          <p:nvPr/>
        </p:nvGraphicFramePr>
        <p:xfrm>
          <a:off x="34925" y="44450"/>
          <a:ext cx="9074150" cy="6491924"/>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en-US" sz="3600" b="0" i="0" u="sng" strike="noStrike" cap="none" normalizeH="0" baseline="0">
                          <a:ln>
                            <a:noFill/>
                          </a:ln>
                          <a:solidFill>
                            <a:srgbClr val="FF9933"/>
                          </a:solidFill>
                          <a:effectLst/>
                          <a:latin typeface="Arial" charset="0"/>
                          <a:cs typeface="Arial" charset="0"/>
                        </a:rPr>
                        <a:t>65:4, 5</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لِمَن اخترته وقبلته ليسكُن في دياركَ إلى الأبد. استجب لنا يا اللـه مُخلِّصنا، يا رجاء جميع أقطار الأرض.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65:4, 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4</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Heureux l'invité que tu choisis, il demeurera dans tes parvis. Avec justice, tu nous réponds par des merveilles,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Dieu notre sauveur, sécurité de la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terre entière,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65:4, 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Blessed is the man You choose, And cause to approach You, That he may dwell in Your courts.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O God of our salvation, You who are the confidence of all the ends of the earth,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63789" name="Rectangle 13"/>
          <p:cNvSpPr>
            <a:spLocks noGrp="1" noChangeArrowheads="1"/>
          </p:cNvSpPr>
          <p:nvPr>
            <p:ph type="ctrTitle"/>
          </p:nvPr>
        </p:nvSpPr>
        <p:spPr/>
        <p:txBody>
          <a:bodyPr/>
          <a:lstStyle/>
          <a:p>
            <a:r>
              <a:rPr lang="en-US" sz="1000" dirty="0"/>
              <a:t>25pv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4802" name="Group 2"/>
          <p:cNvGraphicFramePr>
            <a:graphicFrameLocks noGrp="1"/>
          </p:cNvGraphicFramePr>
          <p:nvPr/>
        </p:nvGraphicFramePr>
        <p:xfrm>
          <a:off x="107950" y="-26988"/>
          <a:ext cx="9001125" cy="6741922"/>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a:t>
                      </a:r>
                      <a:r>
                        <a:rPr kumimoji="0" lang="ar-SA" sz="3600" b="0" i="0" u="sng" strike="noStrike" cap="none" normalizeH="0" baseline="0">
                          <a:ln>
                            <a:noFill/>
                          </a:ln>
                          <a:solidFill>
                            <a:srgbClr val="FF9933"/>
                          </a:solidFill>
                          <a:effectLst/>
                          <a:latin typeface="Arial" charset="0"/>
                          <a:cs typeface="Arial" charset="0"/>
                        </a:rPr>
                        <a:t> (</a:t>
                      </a:r>
                      <a:r>
                        <a:rPr kumimoji="0" lang="fr-FR" sz="2800" b="0" i="0" u="sng" strike="noStrike" cap="none" normalizeH="0" baseline="0">
                          <a:ln>
                            <a:noFill/>
                          </a:ln>
                          <a:solidFill>
                            <a:srgbClr val="FF9933"/>
                          </a:solidFill>
                          <a:effectLst/>
                          <a:latin typeface="Arial" charset="0"/>
                          <a:cs typeface="Arial" charset="0"/>
                        </a:rPr>
                        <a:t>24:42 – 47</a:t>
                      </a:r>
                      <a:r>
                        <a:rPr kumimoji="0" lang="ar-EG" sz="28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اسهروا إذاً لأنَّكم لا تعلمون في أيَّةِ ساعةٍ يأتي ربُّكم. واعلموا هذا أنه لو كان ربُّ البيت يعلم في أيَّةِ ساعةٍ يأتى السَّارق، لسَهِر ولم يدع بيته يُنهَب.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Matthieu 24:42 - 47</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Veillez donc, car vous ne savez pas quel jour votre Seigneur va venir.43 Vous le savez: si le maître de maison connaissait l'heure de la nuit à laquelle le voleur va venir, il veillerait et ne laisserait pas percer le mur de sa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Matthew 24:42-47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Watch therefore, for you do not know what hour your Lord is coming. 43 But know this, that if the master of the house had known what hour the thief would come, he would have watched and not allowed his house to be broken into.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64813" name="Rectangle 13"/>
          <p:cNvSpPr>
            <a:spLocks noGrp="1" noChangeArrowheads="1"/>
          </p:cNvSpPr>
          <p:nvPr>
            <p:ph type="ctrTitle"/>
          </p:nvPr>
        </p:nvSpPr>
        <p:spPr/>
        <p:txBody>
          <a:bodyPr/>
          <a:lstStyle/>
          <a:p>
            <a:r>
              <a:rPr lang="en-US" sz="1000" dirty="0"/>
              <a:t>25v</a:t>
            </a:r>
          </a:p>
        </p:txBody>
      </p:sp>
    </p:spTree>
  </p:cSld>
  <p:clrMapOvr>
    <a:masterClrMapping/>
  </p:clrMapOvr>
</p:sld>
</file>

<file path=ppt/slides/slide1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5826" name="Group 2"/>
          <p:cNvGraphicFramePr>
            <a:graphicFrameLocks noGrp="1"/>
          </p:cNvGraphicFramePr>
          <p:nvPr/>
        </p:nvGraphicFramePr>
        <p:xfrm>
          <a:off x="34925" y="115888"/>
          <a:ext cx="9074150" cy="601599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كونوا أنتُم أيضاً مُستعدِّينَ، لأنه في السَّاعة التى لا تعرفونها يأتي ابن الإنسان فيها. فَمَن هو يا تُرى العبد الأمين والحكيم الذي يُقيمه سيِّده على عبيده ليعطيهم طعامهم في حينه؟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Voilà pourquoi, vous aussi, tenez-vous prêts, car c'est à l'heure que vous ignorez que le Fils de l'homme va venir.45 Quel est donc le serviteur fidèle et avisé que le maître a établi sur les gens de sa maison pour leur donner la nourriture en temps voulu?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Therefore you also be ready, for the Son of Man is coming at an hour you do not expect. 45 Who then is a faithful and wise servant, whom his master made ruler over his household, to give them food in due season?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6850" name="Group 2"/>
          <p:cNvGraphicFramePr>
            <a:graphicFrameLocks noGrp="1"/>
          </p:cNvGraphicFramePr>
          <p:nvPr/>
        </p:nvGraphicFramePr>
        <p:xfrm>
          <a:off x="34925" y="115888"/>
          <a:ext cx="9074150" cy="54752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لذلك العبد الذي إذا جاء سيِّده يجده يفعل هكذا! الحقَّ أقولُ لكُم: إنه يُقيمه على جميع أمواله.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46 Heureux ce serviteur que son maître en arrivant trouvera en train de faire ce travail. 47 En vérité, je vous le déclare, il l'établira sur tous ses biens.</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Blessed is that servant whom his master, when he comes, will find so doing. 47 Assuredly, I say to you that he will make him ruler over all his goods.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787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76787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8898" name="Group 2"/>
          <p:cNvGraphicFramePr>
            <a:graphicFrameLocks noGrp="1"/>
          </p:cNvGraphicFramePr>
          <p:nvPr/>
        </p:nvGraphicFramePr>
        <p:xfrm>
          <a:off x="34925" y="44450"/>
          <a:ext cx="9074150" cy="6880608"/>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a:t>
                      </a:r>
                      <a:r>
                        <a:rPr kumimoji="0" lang="en-US" sz="3200" b="0" i="0" u="sng" strike="noStrike" cap="none" normalizeH="0" baseline="0">
                          <a:ln>
                            <a:noFill/>
                          </a:ln>
                          <a:solidFill>
                            <a:srgbClr val="FF9933"/>
                          </a:solidFill>
                          <a:effectLst/>
                          <a:latin typeface="Arial" charset="0"/>
                          <a:cs typeface="Times New Roman" pitchFamily="18" charset="0"/>
                        </a:rPr>
                        <a:t>37:17-18, 29</a:t>
                      </a:r>
                      <a:r>
                        <a:rPr kumimoji="0" lang="ar-EG" sz="3600" b="0" i="0" u="sng" strike="noStrike" cap="none" normalizeH="0" baseline="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والربُّ يعضدُ الصِّديقينَ، يعرفُ الربُّ طريقَ الذينَ لا عيبَ فيهم، ويكون ميراثهم إلى الأبدِ، والصِّدِّيقونَ يَرِثونَ الأرضَ، ويسكنونَ فيها إلى دهرِ الدُّهورِ.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7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a:t>
                      </a:r>
                      <a:r>
                        <a:rPr kumimoji="0" lang="en-US" sz="3200" b="0" i="0" u="sng" strike="noStrike" cap="none" normalizeH="0" baseline="0">
                          <a:ln>
                            <a:noFill/>
                          </a:ln>
                          <a:solidFill>
                            <a:srgbClr val="FF9933"/>
                          </a:solidFill>
                          <a:effectLst/>
                          <a:latin typeface="Arial" charset="0"/>
                          <a:cs typeface="Times New Roman" pitchFamily="18" charset="0"/>
                        </a:rPr>
                        <a:t> 37:17-18,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Le Seigneur soutient les justes.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 Seigneur connaît les jours des hommes intègres, et leur patrimoine subsistera toujours.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Les justes possèdent le pays,ils y demeurent toujours, Alléluia.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a:t>
                      </a:r>
                      <a:r>
                        <a:rPr kumimoji="0" lang="ar-EG" sz="3200" b="0" i="0" u="sng" strike="noStrike" cap="none" normalizeH="0" baseline="0">
                          <a:ln>
                            <a:noFill/>
                          </a:ln>
                          <a:solidFill>
                            <a:srgbClr val="FF9933"/>
                          </a:solidFill>
                          <a:effectLst/>
                          <a:latin typeface="Arial" charset="0"/>
                          <a:cs typeface="Times New Roman" pitchFamily="18" charset="0"/>
                        </a:rPr>
                        <a:t> </a:t>
                      </a:r>
                      <a:r>
                        <a:rPr kumimoji="0" lang="en-US" sz="3200" b="0" i="0" u="sng" strike="noStrike" cap="none" normalizeH="0" baseline="0">
                          <a:ln>
                            <a:noFill/>
                          </a:ln>
                          <a:solidFill>
                            <a:srgbClr val="FF9933"/>
                          </a:solidFill>
                          <a:effectLst/>
                          <a:latin typeface="Arial" charset="0"/>
                          <a:cs typeface="Times New Roman" pitchFamily="18" charset="0"/>
                        </a:rPr>
                        <a:t>37:17-18,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the Lord upholds the righteous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 Lord knows the days of the upright, And their inheritance shall be forever.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The righteous shall inherit the land, And dwell in it forever.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68909" name="Rectangle 13"/>
          <p:cNvSpPr>
            <a:spLocks noGrp="1" noChangeArrowheads="1"/>
          </p:cNvSpPr>
          <p:nvPr>
            <p:ph type="ctrTitle"/>
          </p:nvPr>
        </p:nvSpPr>
        <p:spPr/>
        <p:txBody>
          <a:bodyPr/>
          <a:lstStyle/>
          <a:p>
            <a:r>
              <a:rPr lang="en-US" sz="1000" dirty="0"/>
              <a:t>25pm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9922" name="Group 2"/>
          <p:cNvGraphicFramePr>
            <a:graphicFrameLocks noGrp="1"/>
          </p:cNvGraphicFramePr>
          <p:nvPr/>
        </p:nvGraphicFramePr>
        <p:xfrm>
          <a:off x="34925" y="44450"/>
          <a:ext cx="9074150" cy="679831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a:t>
                      </a:r>
                      <a:r>
                        <a:rPr kumimoji="0" lang="en-US" sz="3200" b="0" i="0" u="sng" strike="noStrike" cap="none" normalizeH="0" baseline="0">
                          <a:ln>
                            <a:noFill/>
                          </a:ln>
                          <a:solidFill>
                            <a:srgbClr val="FF9933"/>
                          </a:solidFill>
                          <a:effectLst/>
                          <a:latin typeface="Arial" charset="0"/>
                          <a:cs typeface="Arial" charset="0"/>
                        </a:rPr>
                        <a:t>13:33-37</a:t>
                      </a:r>
                      <a:r>
                        <a:rPr kumimoji="0" lang="ar-EG" sz="3600" b="0" i="0" u="sng" strike="noStrike" cap="none" normalizeH="0" baseline="0">
                          <a:ln>
                            <a:noFill/>
                          </a:ln>
                          <a:solidFill>
                            <a:srgbClr val="FF9933"/>
                          </a:solidFill>
                          <a:effectLst/>
                          <a:latin typeface="Arial" charset="0"/>
                          <a:cs typeface="Arial" charset="0"/>
                        </a:rPr>
                        <a:t>)</a:t>
                      </a:r>
                      <a:endParaRPr kumimoji="0" lang="fr-FR"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انظروا ! واِسهروا وصلُّوا، لأنَّكم لا تعرفون متى يكون الوقت. كأنَّما إنسانٌ سافر وترك بيته، وأعطى عبيده السُّلطان، ولكلِّ واحدٍ عملهُ، وأوصى البوَّاب أن يسهر.</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Marc </a:t>
                      </a:r>
                      <a:r>
                        <a:rPr kumimoji="0" lang="en-US" sz="3200" b="0" i="0" u="sng" strike="noStrike" cap="none" normalizeH="0" baseline="0">
                          <a:ln>
                            <a:noFill/>
                          </a:ln>
                          <a:solidFill>
                            <a:srgbClr val="FF9933"/>
                          </a:solidFill>
                          <a:effectLst/>
                          <a:latin typeface="Arial" charset="0"/>
                          <a:cs typeface="Arial" charset="0"/>
                        </a:rPr>
                        <a:t>13:33-37</a:t>
                      </a:r>
                      <a:endParaRPr kumimoji="0" lang="fr-CA"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Prenez garde, restez éveillés, car vous ne savez pas quand ce sera le moment. C'est comme un homme qui part en voyage: il a laissé sa maison, confié à ses serviteurs l'autorité, à chacun sa tâche, et il a donné au portier l'ordre de veiller.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Mark 13:33-37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Take heed, watch and pray; for you do not know when the time is. 34 It is like a man going to a far country, who left his house and gave authority to his servants, and to each his work, and commanded the doorkeeper to watch.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69933" name="Rectangle 13"/>
          <p:cNvSpPr>
            <a:spLocks noGrp="1" noChangeArrowheads="1"/>
          </p:cNvSpPr>
          <p:nvPr>
            <p:ph type="ctrTitle"/>
          </p:nvPr>
        </p:nvSpPr>
        <p:spPr/>
        <p:txBody>
          <a:bodyPr/>
          <a:lstStyle/>
          <a:p>
            <a:r>
              <a:rPr lang="en-US" sz="1000" dirty="0"/>
              <a:t>25m</a:t>
            </a:r>
          </a:p>
        </p:txBody>
      </p:sp>
    </p:spTree>
  </p:cSld>
  <p:clrMapOvr>
    <a:masterClrMapping/>
  </p:clrMapOvr>
</p:sld>
</file>

<file path=ppt/slides/slide1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0946" name="Group 2"/>
          <p:cNvGraphicFramePr>
            <a:graphicFrameLocks noGrp="1"/>
          </p:cNvGraphicFramePr>
          <p:nvPr/>
        </p:nvGraphicFramePr>
        <p:xfrm>
          <a:off x="34925" y="44450"/>
          <a:ext cx="9074150" cy="677875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اِسهروا إذاً فانَّكم لا تعرفون متى يأتي ربُّ البيتِ، أمساءً، أم نصف اللَّيل، أم صياح الدِّيك، أم صباحاً. لئلاَّ يأتي بغتةً فيجدكم نياماً! وما أقوله لكم أقوله للجميع: اسهَرُوا.</a:t>
                      </a:r>
                      <a:r>
                        <a:rPr kumimoji="0" lang="en-US" sz="28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Veillez donc, car vous ne savez pas quand le maître de la maison va venir, le soir ou au milieu de la nuit, au chant du coq ou le matin,36 de peur qu'il n'arrive à l'improviste et ne vous trouve en train de dormir. 37 Ce que je vous dis je le dis à tous: veillez.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Watch therefore, for you do not know when the master of the house is coming--in the evening, at midnight, at the crowing of the rooster, or in the morning 36 lest, coming suddenly, he find you sleeping. 37 And what I say to you, I say to all: Watch!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197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77197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77197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77197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4018" name="Group 2"/>
          <p:cNvGraphicFramePr>
            <a:graphicFrameLocks noGrp="1"/>
          </p:cNvGraphicFramePr>
          <p:nvPr/>
        </p:nvGraphicFramePr>
        <p:xfrm>
          <a:off x="34925" y="44450"/>
          <a:ext cx="9074150" cy="6121401"/>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716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كورنثوس </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3 : 4 ـ 23 ) </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إذا قال </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واحدٌ: " أنا لبُولُس " وآخر</a:t>
                      </a:r>
                      <a:r>
                        <a:rPr kumimoji="0" lang="ar-EG"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أنا لأبُلُّوس " أفلستُم جسديِّين؟ فمَن هو بولُس، ومن هو أبُلُّوس؟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Corinthiens 3 : 4 - 23</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Quand l'un déclare: "Moi, j'appartiens à Paul", l'autre: "Moi à Apollos", n'agissez-vous pas de manière tout humaine?5 Qu'est-ce donc qu'Apollos? Qu'est-ce que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Corinthians 3:4-23</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when one says, I am of Paul, and another, I am of Apollos, are you not carnal? 5 Who then is Paul, and who is Apollos,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74029" name="Rectangle 13"/>
          <p:cNvSpPr>
            <a:spLocks noGrp="1" noChangeArrowheads="1"/>
          </p:cNvSpPr>
          <p:nvPr>
            <p:ph type="ctrTitle"/>
          </p:nvPr>
        </p:nvSpPr>
        <p:spPr/>
        <p:txBody>
          <a:bodyPr/>
          <a:lstStyle/>
          <a:p>
            <a:r>
              <a:rPr lang="en-US" sz="1000"/>
              <a:t>25p</a:t>
            </a:r>
          </a:p>
        </p:txBody>
      </p:sp>
    </p:spTree>
  </p:cSld>
  <p:clrMapOvr>
    <a:masterClrMapping/>
  </p:clrMapOvr>
</p:sld>
</file>

<file path=ppt/slides/slide1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5042" name="Group 2"/>
          <p:cNvGraphicFramePr>
            <a:graphicFrameLocks noGrp="1"/>
          </p:cNvGraphicFramePr>
          <p:nvPr/>
        </p:nvGraphicFramePr>
        <p:xfrm>
          <a:off x="34925" y="44450"/>
          <a:ext cx="9074150" cy="6121401"/>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8716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خادمان آمنتُم بواسطتهما، وكما أعطى الربُّ لكلِّ واحدٍ: أنا غرستُ وأبُلُّوس سقى، لكن الله كان يُنْمِي،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Des serviteurs par qui vous avez été amenés à la foi; chacun d'eux a agi selon les dons que le Seigneur lui a accordés. Moi, j'ai planté, Apollos a arrosé, mais c'est Dieu qui fait croître.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ministers through whom you believed, as the Lord gave to each one? 6 I planted, Apollos watered, but God gave the increase.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6066" name="Group 2"/>
          <p:cNvGraphicFramePr>
            <a:graphicFrameLocks noGrp="1"/>
          </p:cNvGraphicFramePr>
          <p:nvPr/>
        </p:nvGraphicFramePr>
        <p:xfrm>
          <a:off x="34925" y="115888"/>
          <a:ext cx="9074150" cy="67708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إذاً ليس الغارسُ شيئاً ولا السَّاقي، بل الله الذي يُنْمِي، والغارس والسَّاقي هما واحدٌ، ولكن كل واحد سيأخُذُ أُجرته بحسب تعبِهِ. فإنَّنا نحن شركاء عاملان للـه، وأنتم فلاحة اللـه، بناء اللـه.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Ainsi celui qui plante n'est rien, celui qui arrose n'est rien: Dieu seul compte, lui qui fait croître. 8 Celui qui plante et celui qui arrose, c'est tout un, et chacun recevra son salaire à la mesure de son propre travail. 9 Car nous travaillons ensemble à l'oeuvre de Dieu, la construction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So then neither he who plants is anything, nor he who waters, but God who gives the increase. 8 Now he who plants and he who waters are one, and each one will receive his own reward according to his own labor. 9 For we are God's fellow workers; you are God's field, you are God's building.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7090" name="Group 2"/>
          <p:cNvGraphicFramePr>
            <a:graphicFrameLocks noGrp="1"/>
          </p:cNvGraphicFramePr>
          <p:nvPr/>
        </p:nvGraphicFramePr>
        <p:xfrm>
          <a:off x="34925" y="115888"/>
          <a:ext cx="9074150" cy="683184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32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حسب نعمة اللـه المُعطاة لي كبنَّاءٍ حكيم ماهر قد وضعت أساساً، وآخر يبني عليه. ولكن فلينظر كل واحدٍ كيف يبني عليه. فإنه لا يستطيع أحدٌ أن يضع أساساً آخر غير الذي وُضِعَ،  الذي هو يسوع المسيح.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Selon la grâce que Dieu m'a donnée, comme un bon architecte, j'ai posé le fondement, un autre bâtit dessus. Mais que chacun prenne garde à la manière dont il bâtit. 11 Quant au fondement, nul ne peut en poser un autre que celui qui est en place: Jésus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According to the grace of God which was given to me, as a wise master builder I have laid the foundation, and another builds on it. But let each one take heed how he builds on it. 11 For no other foundation can anyone lay than that which is laid, which is Jesus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8114" name="Group 2"/>
          <p:cNvGraphicFramePr>
            <a:graphicFrameLocks noGrp="1"/>
          </p:cNvGraphicFramePr>
          <p:nvPr/>
        </p:nvGraphicFramePr>
        <p:xfrm>
          <a:off x="34925" y="115888"/>
          <a:ext cx="9074150" cy="644487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كان واحدٌ يبني على هذا الأساس: ذهباً فضَّةً حجارةً كريمةً حطباً عُشباً قشاً، فسيُعلَن عمل كل واحدٍ لأن اليوم سيُظهِرهُ. لأنه بنارٍ يُستعلَن، وستمتحن النار عمل كل واحدٍ كيف ما هو.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Que l'on bâtisse sur ce fondement avec de l'or, de l'argent, des pierres précieuses, du bois, du foin ou de la paille,13 l'oeuvre de chacun sera mise en évidence. Le jour du jugement la fera connaître, car il se manifeste par le feu, et le feu éprouvera ce que vaut l'oeuvre de chacun.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if anyone builds on this foundation with gold, silver, precious stones, wood, hay, straw, 13 each one's work will become clear; for the Day will declare it, because it will be revealed by fire; and the fire will test each one's work, of what sort it is.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9138" name="Group 2"/>
          <p:cNvGraphicFramePr>
            <a:graphicFrameLocks noGrp="1"/>
          </p:cNvGraphicFramePr>
          <p:nvPr/>
        </p:nvGraphicFramePr>
        <p:xfrm>
          <a:off x="34925" y="115888"/>
          <a:ext cx="9074150" cy="644487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بقيَ عمله الذي بناه ثابت سينال أجرته. ومَن احترق عمله فسيخسر، وأمَّا هو فسيخلُص، ولكن كما بنارٍ. أمَا تعلمون أنَّكم هيكل اللـه، وروح اللـه ساكن فيكم؟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Celui dont l'oeuvre subsistera recevra un salaire.15 Celui dont l'oeuvre sera consumée en sera privé; lui-même sera sauvé, mais comme on l'est à travers le feu.16 Ne savez-vous pas que vous êtes le temple de Dieu, et que l'Esprit de Dieu habite en 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If anyone's work which he has built on it endures, he will receive a reward. 15 If anyone's work is burned, he will suffer loss; but he himself will be saved, yet so as through fire. 16 Do you not know that you are the temple of God and that the Spirit of God dwells in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0162" name="Group 2"/>
          <p:cNvGraphicFramePr>
            <a:graphicFrameLocks noGrp="1"/>
          </p:cNvGraphicFramePr>
          <p:nvPr/>
        </p:nvGraphicFramePr>
        <p:xfrm>
          <a:off x="34925" y="115888"/>
          <a:ext cx="9074150" cy="683184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يُنجَّس هيكل اللـه فسيُفسِده اللـه، لأن هيكل اللـه مُقدَّسٌ الذي أنتم هو. لا يغرنَّ أحدٌ نفسه. إن كان أحدٌ يظنُّ أنه حكيمٌ بينكم في هذا الدَّهر، فَليَصر جاهلاً لكي يصير حكيماً! لأن حكمة هذا العالم جهالةٌ عند الله، لأنه مكتوبٌ: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Si quelqu'un détruit le temple de Dieu, Dieu le détruira. Car le temple de Dieu est saint et ce temple, c'est vous.18 Que personne ne s'abuse; si quelqu'un parmi vous se croit sage à la manière de ce monde, qu'il devienne fou pour être sage; car la sagesse de ce monde est folie devant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If anyone defiles the temple of God, God will destroy him. For the temple of God is holy, which temple you are. 18 Let no one deceive himself. If anyone among you seems to be wise in this age, let him become a fool that he may become wise.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1186" name="Group 2"/>
          <p:cNvGraphicFramePr>
            <a:graphicFrameLocks noGrp="1"/>
          </p:cNvGraphicFramePr>
          <p:nvPr/>
        </p:nvGraphicFramePr>
        <p:xfrm>
          <a:off x="34925" y="115888"/>
          <a:ext cx="9074150" cy="601815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الآخذ الحُكماء بمكرهم ". وأيضاً: " الربُّ يعلم أفكار الحُكماء أنَّها باطلةٌ ". فلا يفتخرنَّ أحدٌ بالناس، فإن كل شىءٍ لكم:</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 est écrit en effet: "Il prend les sages à leur propre ruse, et encore: Le Seigneur connaît les pensées des sages. Il sait qu'elles sont vaines. 20 Ainsi, que personne ne fonde son orgueil sur des hommes, car tout est à 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For the wisdom of this world is foolishness with God. For it is written, He catches the wise in their own craftiness; 20 and again, The Lord knows the thoughts of the wise, that they are futile. 21 Therefore let no one boast in men. For all things are yours: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2210" name="Group 2"/>
          <p:cNvGraphicFramePr>
            <a:graphicFrameLocks noGrp="1"/>
          </p:cNvGraphicFramePr>
          <p:nvPr/>
        </p:nvGraphicFramePr>
        <p:xfrm>
          <a:off x="34925" y="115888"/>
          <a:ext cx="9074150" cy="5907088"/>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كان بولس، أو أبلُّوس، أو كيفا ( الصفا )، أو العالم، أو الحياة، أو الموت، أو الأشياء الحاضرة، أو المستقبلة. جميعها هى لكم. وأنتم للمسيح، والمسيح لله.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Paul, Apollos, ou Céphas, le monde, la vie ou la mort, le présent ou l'avenir, tout est à vous, mais vous êtes à Christ, et Christ est à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whether Paul or Apollos or Cephas, or the world or life or death, or things present or things to come--all are yours. 23 And you are Christ's, and Christ is God's.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323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dirty="0">
                <a:solidFill>
                  <a:srgbClr val="FF9900"/>
                </a:solidFill>
              </a:rPr>
              <a:t>The Grace of God the Father be with you all. Amen</a:t>
            </a:r>
          </a:p>
          <a:p>
            <a:pPr algn="ctr"/>
            <a:endParaRPr lang="ar-EG" sz="3200" dirty="0">
              <a:solidFill>
                <a:srgbClr val="FF9900"/>
              </a:solidFill>
            </a:endParaRPr>
          </a:p>
          <a:p>
            <a:pPr algn="ctr"/>
            <a:r>
              <a:rPr lang="ar-SA" sz="3200" dirty="0">
                <a:solidFill>
                  <a:srgbClr val="FF9900"/>
                </a:solidFill>
              </a:rPr>
              <a:t>نعمة اللـه الآب فلتحل على أرواحنا يا آبائي وإخوتي. آمين. </a:t>
            </a:r>
          </a:p>
          <a:p>
            <a:pPr algn="ctr"/>
            <a:endParaRPr lang="en-US" sz="3200" dirty="0">
              <a:solidFill>
                <a:srgbClr val="FF9900"/>
              </a:solidFill>
            </a:endParaRPr>
          </a:p>
          <a:p>
            <a:pPr algn="ctr"/>
            <a:r>
              <a:rPr lang="fr-CA" sz="3200" dirty="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425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78425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78426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6306" name="Group 2"/>
          <p:cNvGraphicFramePr>
            <a:graphicFrameLocks noGrp="1"/>
          </p:cNvGraphicFramePr>
          <p:nvPr/>
        </p:nvGraphicFramePr>
        <p:xfrm>
          <a:off x="34925" y="44450"/>
          <a:ext cx="9074150" cy="639159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a:t>
                      </a:r>
                      <a:r>
                        <a:rPr kumimoji="0" lang="ar-SA" sz="3200" b="0" i="0" u="sng" strike="noStrike" cap="none" normalizeH="0" baseline="0">
                          <a:ln>
                            <a:noFill/>
                          </a:ln>
                          <a:solidFill>
                            <a:srgbClr val="FF9900"/>
                          </a:solidFill>
                          <a:effectLst/>
                          <a:latin typeface="Arial" charset="0"/>
                          <a:cs typeface="Arial" charset="0"/>
                        </a:rPr>
                        <a:t> بطرس الرسول الأولى</a:t>
                      </a:r>
                      <a:r>
                        <a:rPr kumimoji="0" lang="en-US"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  ( 5 : 5</a:t>
                      </a:r>
                      <a:r>
                        <a:rPr kumimoji="0" lang="ar-SA" sz="3200" b="0" i="0" u="sng" strike="noStrike" cap="none" normalizeH="0" baseline="0">
                          <a:ln>
                            <a:noFill/>
                          </a:ln>
                          <a:solidFill>
                            <a:srgbClr val="FF9900"/>
                          </a:solidFill>
                          <a:effectLst/>
                          <a:latin typeface="Arial" charset="0"/>
                          <a:cs typeface="Arial" charset="0"/>
                        </a:rPr>
                        <a:t> ـ </a:t>
                      </a:r>
                      <a:r>
                        <a:rPr kumimoji="0" lang="ar-EG" sz="3200" b="0" i="0" u="sng" strike="noStrike" cap="none" normalizeH="0" baseline="0">
                          <a:ln>
                            <a:noFill/>
                          </a:ln>
                          <a:solidFill>
                            <a:srgbClr val="FF9900"/>
                          </a:solidFill>
                          <a:effectLst/>
                          <a:latin typeface="Arial" charset="0"/>
                          <a:cs typeface="Arial" charset="0"/>
                        </a:rPr>
                        <a:t>14 )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 أنتُم أيُّها الشُّبَّان اخضعوا للشُّيوخ، وكونوا جميعاً مُتسربلينَ بالتَّواضع بعضكم لبعضٍ، لأن الله يُقاوِم المُستكبرين، ويُعطِي نعمةً للمتواضعين.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1 Pierre 5:5 - 14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De même, jeunes gens, soyez soumis aux anciens. Et tous, dans vos rapports mutuels, revêtez-vous d'humilité, car Dieu s'oppose aux orgueilleux, mais aux humbles il accorde sa grâce.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5:5-14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Likewise you younger people, submit yourselves to your elders. Yes, all of you be submissive to one another, and be clothed with humility, for God resists the proud, But gives grace to the humble.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86317" name="Rectangle 13"/>
          <p:cNvSpPr>
            <a:spLocks noGrp="1" noChangeArrowheads="1"/>
          </p:cNvSpPr>
          <p:nvPr>
            <p:ph type="ctrTitle"/>
          </p:nvPr>
        </p:nvSpPr>
        <p:spPr/>
        <p:txBody>
          <a:bodyPr/>
          <a:lstStyle/>
          <a:p>
            <a:r>
              <a:rPr lang="en-US" sz="1000"/>
              <a:t>25c</a:t>
            </a:r>
          </a:p>
        </p:txBody>
      </p:sp>
    </p:spTree>
  </p:cSld>
  <p:clrMapOvr>
    <a:masterClrMapping/>
  </p:clrMapOvr>
</p:sld>
</file>

<file path=ppt/slides/slide1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7330" name="Group 2"/>
          <p:cNvGraphicFramePr>
            <a:graphicFrameLocks noGrp="1"/>
          </p:cNvGraphicFramePr>
          <p:nvPr/>
        </p:nvGraphicFramePr>
        <p:xfrm>
          <a:off x="34925" y="44450"/>
          <a:ext cx="9074150" cy="687000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فتواضعوا تحت يد الله القويَّة لكي يرفعكُم في زمان الافتقاد، مُلقينَ كلَّ همِّكُم عليه، لأنه هو يعتني بكم.  كونوا مُتيقِّظينَ واسهروا. لأن إبليس عدوكم يجول كأسدٍ زائر، يلتمس مَن يبتلعه.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Humiliez-vous donc sous la main puissante de Dieu, afin qu'il vous élève au moment fixé;7 déchargez-vous sur lui de tous vos soucis, car il prend soin de vous.8 Soyez sobres, veillez! Votre adversaire, le diable, comme un lion rugissant, rôde, cherchant qui dévorer.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Therefore humble yourselves under the mighty hand of God, that He may exalt you in due time, 7 casting all your care upon Him, for He cares for you. 8 Be sober, be vigilant; because your adversary the devil walks about like a roaring lion, seeking whom he may devour.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8354" name="Group 2"/>
          <p:cNvGraphicFramePr>
            <a:graphicFrameLocks noGrp="1"/>
          </p:cNvGraphicFramePr>
          <p:nvPr/>
        </p:nvGraphicFramePr>
        <p:xfrm>
          <a:off x="34925" y="44450"/>
          <a:ext cx="9074150" cy="6089588"/>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فقاوِموه، راسخينَ في الإيمان، عالمين أن نفس هذه الآلام تُجرَى على إخوتكم الذين في العالم. وإله كلّ نعمةٍ الذي دعاكُم إلى مجدهِ الأبديِّ في المسيح يسوع، بعدما تألَّمتُم يسيراً،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Résistez-lui, fermes dans la foi, sachant que les mêmes souffrances sont réservées à vos frères, dans le monde.10 Le Dieu de toute grâce, qui vous a appelés à sa gloire éternelle en Christ, vous rétablira lui-même après que vous aurez souffert un peu de temps;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Resist him, steadfast in the faith, knowing that the same sufferings are experienced by your brotherhood in the world. 10 But may the God of all grace, who called us to His eternal glory by Christ Jesus, after you have suffered a while,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9378" name="Group 2"/>
          <p:cNvGraphicFramePr>
            <a:graphicFrameLocks noGrp="1"/>
          </p:cNvGraphicFramePr>
          <p:nvPr/>
        </p:nvGraphicFramePr>
        <p:xfrm>
          <a:off x="34925" y="44450"/>
          <a:ext cx="9074150" cy="66976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 السُّلطان والمجد إلى الأبدِ. آمين. بيد سلوانس الأخ الأمين،ـ كما أظُنُّ ـ كتبتُ إليكُم بكلماتٍ قليلةٍ واعظاً وشاهداً، أن هذه هيَ نعمة الله بالحقِّ التي فيها تَقُومُونَ. هو يهيئكُم، ويثبِّتكُم، ويقوِّيكُم، ويمكِّنكُم.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vous affermira, vous fortifiera, vous rendra inébranlables. 11 A lui la domination pour les siècles, Amen.12 Je vous ai écrit ces quelques mots par Silvain, que je considère comme un frère fidèle, pour vous exhorter et vous attester que c'est à la véritable grâce de Dieu que vous êtes attachés.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perfect, establish, strengthen, and settle you. 11 To Him be the glory and the dominion forever and ever. Amen. 12 By Silvanus, our faithful brother as I consider him, I have written to you briefly, exhorting and testifying that this is the true grace of God in which you stand.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0402" name="Group 2"/>
          <p:cNvGraphicFramePr>
            <a:graphicFrameLocks noGrp="1"/>
          </p:cNvGraphicFramePr>
          <p:nvPr/>
        </p:nvGraphicFramePr>
        <p:xfrm>
          <a:off x="34925" y="115888"/>
          <a:ext cx="9074150" cy="568909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تُسلِّم عليكُم الصِّدِّيقة المُختارة التي في بابلون ( مصر )، ومرقس ابني. سلِّموا بعضُكُم على بعضٍ بقبلة المحبَّة. السَّلامُ لكُم جميعاً أيُّها الذينَ في المسيح يسوع.</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La communauté des élus qui est à Babylone vous salue, ainsi que Marc, mon fils. Saluez-vous les uns les autres d'un baiser fraternel. Paix à vous tous qui êtes en Christ.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She who is in Babylon, elect together with you, greets you; and so does Mark my son. 14 Greet one another with a kiss of love. Peace to you all who are in Christ Jesus. Amen.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142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7017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245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79245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79245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79245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4498" name="Group 2"/>
          <p:cNvGraphicFramePr>
            <a:graphicFrameLocks noGrp="1"/>
          </p:cNvGraphicFramePr>
          <p:nvPr/>
        </p:nvGraphicFramePr>
        <p:xfrm>
          <a:off x="34925" y="44450"/>
          <a:ext cx="9074150" cy="6553709"/>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0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fr-FR" sz="3000" b="0" i="0" u="sng" strike="noStrike" cap="none" normalizeH="0" baseline="0">
                          <a:ln>
                            <a:noFill/>
                          </a:ln>
                          <a:solidFill>
                            <a:srgbClr val="FF9900"/>
                          </a:solidFill>
                          <a:effectLst/>
                          <a:latin typeface="Arial" charset="0"/>
                          <a:cs typeface="Arial" charset="0"/>
                        </a:rPr>
                        <a:t>18:24 - 19:6 </a:t>
                      </a:r>
                      <a:endParaRPr kumimoji="0" lang="en-US" sz="30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none" strike="noStrike" cap="none" normalizeH="0" baseline="0">
                          <a:ln>
                            <a:noFill/>
                          </a:ln>
                          <a:solidFill>
                            <a:schemeClr val="bg1"/>
                          </a:solidFill>
                          <a:effectLst/>
                          <a:latin typeface="Arial" charset="0"/>
                          <a:cs typeface="Arial" charset="0"/>
                        </a:rPr>
                        <a:t>وكان يوجد يهوديٌّ اسمه أبولُّوس، إسكندريُّ الجنس، رجلٌ فصيحٌ قَدُمَ إلى أفسس مُقتدرٌ في الكتب. هذا كان تلميذاً لطريقة الربِّ.</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fr-FR" sz="3400" b="0" i="0" u="sng" strike="noStrike" cap="none" normalizeH="0" baseline="0">
                          <a:ln>
                            <a:noFill/>
                          </a:ln>
                          <a:solidFill>
                            <a:srgbClr val="FF9900"/>
                          </a:solidFill>
                          <a:effectLst/>
                          <a:latin typeface="Arial" charset="0"/>
                          <a:cs typeface="Arial" charset="0"/>
                        </a:rPr>
                        <a:t>18:24 - 19:6 </a:t>
                      </a:r>
                      <a:endParaRPr kumimoji="0" lang="ar-EG" sz="34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t>
                      </a:r>
                      <a:r>
                        <a:rPr kumimoji="0" lang="fr-FR" sz="2800" b="0" i="0" u="none" strike="noStrike" cap="none" normalizeH="0" baseline="0">
                          <a:ln>
                            <a:noFill/>
                          </a:ln>
                          <a:solidFill>
                            <a:schemeClr val="bg1"/>
                          </a:solidFill>
                          <a:effectLst/>
                          <a:latin typeface="Arial" charset="0"/>
                          <a:cs typeface="Arial" charset="0"/>
                        </a:rPr>
                        <a:t>Un Juif nommé Apollos, originaire d'Alexandrie, était arrivé à Éphèse. 25 C'était un homme savant, versé dans les Écritures. Il avait été informé de la Voie du Seigneur et, l'esprit plein de ferveur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18:24-19:6</a:t>
                      </a:r>
                      <a:endParaRPr kumimoji="0" lang="ar-EG" sz="34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Now a certain Jew named Apollos, born at Alexandria, an eloquent man and mighty in the Scriptures, came to Ephesus. 25 This man had been instructed in the way of the Lord; and being fervent in spirit,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94509" name="Rectangle 13"/>
          <p:cNvSpPr>
            <a:spLocks noGrp="1" noChangeArrowheads="1"/>
          </p:cNvSpPr>
          <p:nvPr>
            <p:ph type="ctrTitle"/>
          </p:nvPr>
        </p:nvSpPr>
        <p:spPr/>
        <p:txBody>
          <a:bodyPr/>
          <a:lstStyle/>
          <a:p>
            <a:r>
              <a:rPr lang="en-US" sz="1000"/>
              <a:t>25a</a:t>
            </a:r>
          </a:p>
        </p:txBody>
      </p:sp>
    </p:spTree>
  </p:cSld>
  <p:clrMapOvr>
    <a:masterClrMapping/>
  </p:clrMapOvr>
</p:sld>
</file>

<file path=ppt/slides/slide1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5522" name="Group 2"/>
          <p:cNvGraphicFramePr>
            <a:graphicFrameLocks noGrp="1"/>
          </p:cNvGraphicFramePr>
          <p:nvPr/>
        </p:nvGraphicFramePr>
        <p:xfrm>
          <a:off x="34925" y="115888"/>
          <a:ext cx="9074150" cy="64103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وهو حارٌّ بالرُّوح يتكلَّم ويعلِّم بتدقيق ما يختصُّ بيسوع. عارفاً معموديَّة يوحنَّا فقط. وابتدأ هذا يُجاهِر في المجمع.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prêchait et enseignait exactement ce qui concernait Jésus, tout en ne connaissant que le baptême de Jean. 26 Il se mit donc à parler en toute assurance dans la synagogue.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spoke and taught accurately the things of the Lord, though he knew only the baptism of John. 26 So he began to speak boldly in the synagogue.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6546" name="Group 2"/>
          <p:cNvGraphicFramePr>
            <a:graphicFrameLocks noGrp="1"/>
          </p:cNvGraphicFramePr>
          <p:nvPr/>
        </p:nvGraphicFramePr>
        <p:xfrm>
          <a:off x="34925" y="115888"/>
          <a:ext cx="9074150" cy="6516308"/>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سمعه بريسكِّلا وأكيلا قبلاه إليهما، وعلَّماه طريق الله بأكثر تدقيق. وإذ كان يريد أن ينطلق إلى أخائية، حضوا الإخوة وكتبوا للتَّلاميذ أن يقبلوه.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lorsqu'ils l'eurent entendu, Priscille et Aquilas le prirent avec eux et lui présentèrent plus exactement encore la Voie de Dieu. 27 Comme il avait l'intention de se rendre en Achaïe, les frères l'approuvèrent et écrivirent aux disciples de lui faire bon accueil.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When Aquila and Priscilla heard him, they took him aside and explained to him the way of God more accurately. 27 And when he desired to cross to Achaia, the brethren wrote, exhorting the disciples to receive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7570" name="Group 2"/>
          <p:cNvGraphicFramePr>
            <a:graphicFrameLocks noGrp="1"/>
          </p:cNvGraphicFramePr>
          <p:nvPr/>
        </p:nvGraphicFramePr>
        <p:xfrm>
          <a:off x="34925" y="115888"/>
          <a:ext cx="9074150" cy="594512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جاء هذا نفع المؤمنين كثيراً بالنِّعمة. لأنه كان يُفحِم اليهود باشتدادٍ جهراً، مبيِّناً لهم من الكتب أن المسيح هو يسوع. فحدث إذ كان أبولُّوس في كورنثوس،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Une fois arrivé, il fut, par la grâce de Dieu,28 d'un grand secours aux fidèles, car la force de ses arguments avait raison des Juifs en public, quand il prouvait par les Écritures que le Messie, c'était Jésus. 1 Ce fut pendant le séjour d'Apollos à Corinthe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when he arrived, he greatly helped those who had believed through grace; 28 for he vigorously refuted the Jews publicly, showing from the Scriptures that Jesus is the Christ. 1 And it happened, while Apollos was at Corinth,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8594" name="Group 2"/>
          <p:cNvGraphicFramePr>
            <a:graphicFrameLocks noGrp="1"/>
          </p:cNvGraphicFramePr>
          <p:nvPr/>
        </p:nvGraphicFramePr>
        <p:xfrm>
          <a:off x="34925" y="115888"/>
          <a:ext cx="9074150" cy="637184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 بولس بعدما اجتاز في النواحي العالية لكي يأتي إلى أفسس</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وجد تلاميذاً. فقال لهم: " هل قَبِلتُم الرُّوح القُدس لما آمنتم؟ " قالوا له: " ولا سمعنا أنه يوجد روح قدس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609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 Paul arriva à Éphèse en passant par le haut pays. Il y trouva quelques disciples 2 et leur demanda: "Avez-vous reçu l'Esprit Saint, quand vous êtes devenus croyants?" - "Mais, lui répondirent-ils, nous n'avons même pas entendu parler d'Esprit Saint."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Paul, having passed through the upper regions, came to Ephesus. And finding some disciples 2 he said to them, Did you receive the Holy Spirit when you believed? So they said to him, We have not so much as heard whether there is a Holy Spirit.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9618" name="Group 2"/>
          <p:cNvGraphicFramePr>
            <a:graphicFrameLocks noGrp="1"/>
          </p:cNvGraphicFramePr>
          <p:nvPr/>
        </p:nvGraphicFramePr>
        <p:xfrm>
          <a:off x="34925" y="115888"/>
          <a:ext cx="9074150" cy="6587745"/>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 فبماذا اعتمدتم؟ " فقالوا: " بمعمودية يوحنَّا ". فقال بولس: " إن يوحنَّا عمَّد الشعب بمعموديَّة التَّوبة قائلاً أن يؤمنوا بالذي يأتي بعده، أي بيسوع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demanda: "Quel baptême alors avez-vous reçu?" Ils répondirent: "Le baptême de Jean. 4 Paul reprit: "Jean donnait un baptême de conversion et il demandait au peuple de croire en celui qui viendrait après lui, c'est-à-dire en Jésus.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he said to them, Into what then were you baptized? So they said, Into John's baptism. 4 Then Paul said, John indeed baptized with a baptism of repentance, saying to the people that they should believe on Him who would come after him, that is, on Christ Jesus.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0642" name="Group 2"/>
          <p:cNvGraphicFramePr>
            <a:graphicFrameLocks noGrp="1"/>
          </p:cNvGraphicFramePr>
          <p:nvPr/>
        </p:nvGraphicFramePr>
        <p:xfrm>
          <a:off x="34925" y="115888"/>
          <a:ext cx="9074150" cy="5978526"/>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سَمِعوا اعتمدوا بِاسم الربِّ يسوع. ولمَّا وضع بولس يديه عليهم حلَّ الرُّوح القدس عليهم، فطفقوا ينطقونَ بألسِنةٍ ويتنبَّأونَ.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Ils l'écoutèrent et reçurent le baptême au nom du Seigneur Jésus.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Paul leur imposa les mains et l'Esprit Saint vint sur eux: ils parlaient en langues et prophétisaient.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When they heard this, they were baptized in the name of the Lord Jesus. 6 And when Paul had laid hands on them, the Holy Spirit came upon them, and they spoke with tongues and prophesied.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166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2690"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371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4738" name="Group 2"/>
          <p:cNvGraphicFramePr>
            <a:graphicFrameLocks noGrp="1"/>
          </p:cNvGraphicFramePr>
          <p:nvPr/>
        </p:nvGraphicFramePr>
        <p:xfrm>
          <a:off x="34925" y="44450"/>
          <a:ext cx="9074150" cy="64103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a:t>
                      </a:r>
                      <a:r>
                        <a:rPr kumimoji="0" lang="ar-EG" sz="2800" b="1"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37:30-31</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 الصِّدِّيق يتلو الحِكمة. ولِسَانُه يَنطقُ بالحُكْمِ : ناموسُ اللهِ في قلبهِ. ولا تتعرقلُ خطواتُه. 	هللويا.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Psaume </a:t>
                      </a:r>
                      <a:r>
                        <a:rPr kumimoji="0" lang="en-US" sz="2800" b="0" i="0" u="sng" strike="noStrike" cap="none" normalizeH="0" baseline="0">
                          <a:ln>
                            <a:noFill/>
                          </a:ln>
                          <a:solidFill>
                            <a:srgbClr val="FF9933"/>
                          </a:solidFill>
                          <a:effectLst/>
                          <a:latin typeface="Arial" charset="0"/>
                          <a:cs typeface="Times New Roman" pitchFamily="18" charset="0"/>
                        </a:rPr>
                        <a:t>37:30-31</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La bouche du juste répète la sagesse et sa langue énonce le droit. La loi de son.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Dieu est dans son coeur, ses pas ne fléchissent pas,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37:30-31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The mouth of the righteous speaks wisdom, And his tongue talks of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The law of his God is in his heart; None of his steps shall slide.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04749" name="Rectangle 13"/>
          <p:cNvSpPr>
            <a:spLocks noGrp="1" noChangeArrowheads="1"/>
          </p:cNvSpPr>
          <p:nvPr>
            <p:ph type="ctrTitle"/>
          </p:nvPr>
        </p:nvSpPr>
        <p:spPr/>
        <p:txBody>
          <a:bodyPr/>
          <a:lstStyle/>
          <a:p>
            <a:r>
              <a:rPr lang="en-US" sz="1000" dirty="0"/>
              <a:t>25pg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5762" name="Group 2"/>
          <p:cNvGraphicFramePr>
            <a:graphicFrameLocks noGrp="1"/>
          </p:cNvGraphicFramePr>
          <p:nvPr/>
        </p:nvGraphicFramePr>
        <p:xfrm>
          <a:off x="34925" y="44450"/>
          <a:ext cx="9074150" cy="6049963"/>
        </p:xfrm>
        <a:graphic>
          <a:graphicData uri="http://schemas.openxmlformats.org/drawingml/2006/table">
            <a:tbl>
              <a:tblPr rtl="1"/>
              <a:tblGrid>
                <a:gridCol w="3889375">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16:1-12</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أيضاً لتلاميذه: " كان إنسانٌ غنيٌّ له وكيلٌ، فوشِيَ به إليه بأنه يُبَذِّر أمواله.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16:1-12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Puis Jésus dit à ses disciples: "Un homme riche avait un gérant qui fut accusé devant lui de dilapider ses biens.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16:1-12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He also said to His disciples: There was a certain rich man who had a steward, and an accusation was brought to him that this man was wasting his goods.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05773" name="Rectangle 13"/>
          <p:cNvSpPr>
            <a:spLocks noGrp="1" noChangeArrowheads="1"/>
          </p:cNvSpPr>
          <p:nvPr>
            <p:ph type="ctrTitle"/>
          </p:nvPr>
        </p:nvSpPr>
        <p:spPr/>
        <p:txBody>
          <a:bodyPr/>
          <a:lstStyle/>
          <a:p>
            <a:r>
              <a:rPr lang="en-US" sz="1000" dirty="0"/>
              <a:t>25g</a:t>
            </a:r>
          </a:p>
        </p:txBody>
      </p:sp>
    </p:spTree>
  </p:cSld>
  <p:clrMapOvr>
    <a:masterClrMapping/>
  </p:clrMapOvr>
</p:sld>
</file>

<file path=ppt/slides/slide1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6786" name="Group 2"/>
          <p:cNvGraphicFramePr>
            <a:graphicFrameLocks noGrp="1"/>
          </p:cNvGraphicFramePr>
          <p:nvPr/>
        </p:nvGraphicFramePr>
        <p:xfrm>
          <a:off x="34925" y="44450"/>
          <a:ext cx="9074150" cy="677088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فدعاه وقال له: ما هذا الذي أسمعه عنكَ؟ أعطني حساب الوكالة لأنَّك لا تكون وكيلاً بعد. فقال الوكيل في نفسه: ماذا أفعل؟ سيِّدي يأخذ منِّي الوكالة. ولستُ أستطيع أن أنقب وأستحي أن أسأل صدقة.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Il le fit appeler et lui dit: "Qu'est-ce que j'entends dire de toi? Rends les comptes de ta gestion, car désormais tu ne pourras plus gérer mes affaires." 3 Le gérant se dit alors en lui-même: "Que vais-je faire, puisque mon maître me retire la gérance? Bêcher? Je n'en ai pas la force. Mendier? J'en ai honte.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So he called him and said to him, `What is this I hear about you? Give an account of your stewardship, for you can no longer be steward.' 3 Then the steward said within himself, `What shall I do? For my master is taking the stewardship away from me. I cannot dig; I am ashamed to beg.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7810" name="Group 2"/>
          <p:cNvGraphicFramePr>
            <a:graphicFrameLocks noGrp="1"/>
          </p:cNvGraphicFramePr>
          <p:nvPr/>
        </p:nvGraphicFramePr>
        <p:xfrm>
          <a:off x="34925" y="44450"/>
          <a:ext cx="9074150" cy="56896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علِمتُ ماذا أصنع، حتَّى إذا عُزلتُ عن الوكالة يقبلوني في بيوتهم. فدعا كل واحدٍ من مديوني سيِّده، وقال للأوَّل: كـم عـليـك لسـيِّدي؟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Je sais ce que je vais faire pour qu'une fois écarté de la gérance, il y ait des gens qui m'accueillent chez eux.5 Il fit venir alors un par un les débiteurs de son maître et il dit au premier: "Combien dois-tu à mon maître?"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 have resolved what to do, that when I am put out of the stewardship, they may receive me into their houses.' 5 So he called every one of his master's debtors to him, and said to the first, `How much do you owe my master?'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8834" name="Group 2"/>
          <p:cNvGraphicFramePr>
            <a:graphicFrameLocks noGrp="1"/>
          </p:cNvGraphicFramePr>
          <p:nvPr/>
        </p:nvGraphicFramePr>
        <p:xfrm>
          <a:off x="34925" y="44450"/>
          <a:ext cx="9074150" cy="634416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أمَّـا هو فقال: مئة قفيز ( بثِّ ) زيتٍ. فقال: خُذ صكَّك واجلس عاجلاً واكتُب خمسين. ثم قال لآخر: وأنت كم عليك؟ فقال مئَة كرِّ قمح. فقال له: خُذ صكَّك واكتُب ثمانين.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Celui-ci répondit: "Cent jarres d'huile." Le gérant lui dit: "Voici ton reçu, vite, assieds-toi et écris cinquante.7 Il dit ensuite à un autre: "Et toi, combien dois-tu?" Celui-ci répondit: "Cent sacs de blé." Le gérant lui dit: "Voici ton reçu et écris quatre-vingts."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he said, `A hundred measures of oil.' So he said to him, `Take your bill, and sit down quickly and write fifty.' 7 Then he said to another, `And how much do you owe?' So he said, `A hundred measures of wheat.' And he said to him, `Take your bill, and write eighty.'</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9858" name="Group 2"/>
          <p:cNvGraphicFramePr>
            <a:graphicFrameLocks noGrp="1"/>
          </p:cNvGraphicFramePr>
          <p:nvPr/>
        </p:nvGraphicFramePr>
        <p:xfrm>
          <a:off x="107950" y="44450"/>
          <a:ext cx="9001125" cy="6298248"/>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فمدح السيِّد وكيل الظُّلم إذ بحكمةٍ صنع، لأنَّ أبناء هـذا الدَّهر أحكم من أبناء النُّور في جيلهم. وأنا أقول لكم: اصنعوا لكم أصدقاء بمال الظُّلم،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le maître fit l'éloge du gérant trompeur, parce qu'il avait agi avec habileté. En effet, ceux qui appartiennent à ce monde sont plus habiles vis-à-vis de leurs semblables que ceux qui appartiennent à la lumière. 9 Eh bien, moi, je vous dis: faites-vous des amis avec l'argent trompeur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So the master commended the unjust steward because he had dealt shrewdly. For the sons of this world are more shrewd in their generation than the sons of light. 9 And I say to you, make friends for yourselves by unrighteous mammon,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10882" name="Group 2"/>
          <p:cNvGraphicFramePr>
            <a:graphicFrameLocks noGrp="1"/>
          </p:cNvGraphicFramePr>
          <p:nvPr/>
        </p:nvGraphicFramePr>
        <p:xfrm>
          <a:off x="34925" y="44450"/>
          <a:ext cx="9074150" cy="5727065"/>
        </p:xfrm>
        <a:graphic>
          <a:graphicData uri="http://schemas.openxmlformats.org/drawingml/2006/table">
            <a:tbl>
              <a:tblPr rtl="1"/>
              <a:tblGrid>
                <a:gridCol w="5400675">
                  <a:extLst>
                    <a:ext uri="{9D8B030D-6E8A-4147-A177-3AD203B41FA5}">
                      <a16:colId xmlns:a16="http://schemas.microsoft.com/office/drawing/2014/main" val="20000"/>
                    </a:ext>
                  </a:extLst>
                </a:gridCol>
                <a:gridCol w="36734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إذا فَنِيتُم يقبلونكم في المظالِّ الأبديَّة. الأمين في القليل يكون أميناً أيضاً في الكثير. والظَّالم في القليل ظالمٌ أيضاً في الكثير.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pour qu'une fois celui-ci disparu, ces amis vous accueillent dans leurs demeures éternelles. 10 Celui qui est digne de confiance pour une toute petite affaire est digne de confiance aussi pour une grande; et celui qui est trompeur pour une toute petite affaire est trompeur aussi pour une grande.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when you fail, they may receive you into an everlasting home. 10 He who is faithful in what is least is faithful also in much; and he who is unjust in what is least is unjust also in much.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11906" name="Group 2"/>
          <p:cNvGraphicFramePr>
            <a:graphicFrameLocks noGrp="1"/>
          </p:cNvGraphicFramePr>
          <p:nvPr/>
        </p:nvGraphicFramePr>
        <p:xfrm>
          <a:off x="34925" y="44450"/>
          <a:ext cx="9074150" cy="602284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لم تكونوا أُمناء في مال الظُّلم، فمَن يأتمنكُم في الحقِّ؟ وإنْ لم تكونوا أُمناء في ما هو للغير، فمَن يُعطيكُم ما هو لكم.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Si donc vous n'avez pas été dignes de confiance pour l'argent trompeur, qui vous confiera le bien véritable? 12 Et si vous n'avez pas été dignes de confiance pour ce qui vous est étranger, qui vous donnera ce qui est à vous?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Therefore if you have not been faithful in the unrighteous mammon, who will commit to your trust the true riches? 12 And if you have not been faithful in what is another man's, who will give you what is your own?.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930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21370" name="Group 26"/>
          <p:cNvGraphicFramePr>
            <a:graphicFrameLocks noGrp="1"/>
          </p:cNvGraphicFramePr>
          <p:nvPr/>
        </p:nvGraphicFramePr>
        <p:xfrm>
          <a:off x="539750" y="260350"/>
          <a:ext cx="8496300" cy="6114288"/>
        </p:xfrm>
        <a:graphic>
          <a:graphicData uri="http://schemas.openxmlformats.org/drawingml/2006/table">
            <a:tbl>
              <a:tblPr rtl="1"/>
              <a:tblGrid>
                <a:gridCol w="8496300">
                  <a:extLst>
                    <a:ext uri="{9D8B030D-6E8A-4147-A177-3AD203B41FA5}">
                      <a16:colId xmlns:a16="http://schemas.microsoft.com/office/drawing/2014/main" val="20000"/>
                    </a:ext>
                  </a:extLst>
                </a:gridCol>
              </a:tblGrid>
              <a:tr h="28797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400" b="0" i="0" u="none" strike="noStrike" cap="none" normalizeH="0" baseline="0">
                          <a:ln>
                            <a:noFill/>
                          </a:ln>
                          <a:solidFill>
                            <a:srgbClr val="FF9900"/>
                          </a:solidFill>
                          <a:effectLst/>
                          <a:latin typeface="Arial" charset="0"/>
                          <a:cs typeface="Arial" charset="0"/>
                        </a:rPr>
                        <a:t>Twenty sixth day of The Month of Babah</a:t>
                      </a:r>
                      <a:endParaRPr kumimoji="0" lang="en-US" sz="44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 First day of The Month of Tubah)</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4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400" b="1" i="0" u="none" strike="noStrike" cap="none" normalizeH="0" baseline="0">
                          <a:ln>
                            <a:noFill/>
                          </a:ln>
                          <a:solidFill>
                            <a:srgbClr val="FF9900"/>
                          </a:solidFill>
                          <a:effectLst/>
                          <a:latin typeface="Arial" charset="0"/>
                          <a:cs typeface="Arial" charset="0"/>
                        </a:rPr>
                        <a:t>اليوم السادس والعشرون</a:t>
                      </a:r>
                      <a:r>
                        <a:rPr kumimoji="0" lang="ar-KW" sz="4400" b="1" i="0" u="none" strike="noStrike" cap="none" normalizeH="0" baseline="0">
                          <a:ln>
                            <a:noFill/>
                          </a:ln>
                          <a:solidFill>
                            <a:srgbClr val="FF9900"/>
                          </a:solidFill>
                          <a:effectLst/>
                          <a:latin typeface="Arial" charset="0"/>
                          <a:cs typeface="Arial" charset="0"/>
                        </a:rPr>
                        <a:t> من</a:t>
                      </a:r>
                      <a:r>
                        <a:rPr kumimoji="0" lang="ar-EG" sz="4400" b="1" i="0" u="none" strike="noStrike" cap="none" normalizeH="0" baseline="0">
                          <a:ln>
                            <a:noFill/>
                          </a:ln>
                          <a:solidFill>
                            <a:srgbClr val="FF9900"/>
                          </a:solidFill>
                          <a:effectLst/>
                          <a:latin typeface="Arial" charset="0"/>
                          <a:cs typeface="Arial" charset="0"/>
                        </a:rPr>
                        <a:t> </a:t>
                      </a:r>
                      <a:r>
                        <a:rPr kumimoji="0" lang="ar-KW" sz="4400" b="1" i="0" u="none" strike="noStrike" cap="none" normalizeH="0" baseline="0">
                          <a:ln>
                            <a:noFill/>
                          </a:ln>
                          <a:solidFill>
                            <a:srgbClr val="FF9900"/>
                          </a:solidFill>
                          <a:effectLst/>
                          <a:latin typeface="Arial" charset="0"/>
                          <a:cs typeface="Arial" charset="0"/>
                        </a:rPr>
                        <a:t>شهر </a:t>
                      </a:r>
                      <a:r>
                        <a:rPr kumimoji="0" lang="ar-EG" sz="4400" b="1" i="0" u="none" strike="noStrike" cap="none" normalizeH="0" baseline="0">
                          <a:ln>
                            <a:noFill/>
                          </a:ln>
                          <a:solidFill>
                            <a:srgbClr val="FF9900"/>
                          </a:solidFill>
                          <a:effectLst/>
                          <a:latin typeface="Arial" charset="0"/>
                          <a:cs typeface="Arial" charset="0"/>
                        </a:rPr>
                        <a:t>بابه</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a:ln>
                            <a:noFill/>
                          </a:ln>
                          <a:solidFill>
                            <a:srgbClr val="FF9900"/>
                          </a:solidFill>
                          <a:effectLst/>
                          <a:latin typeface="Arial" charset="0"/>
                          <a:cs typeface="Arial" charset="0"/>
                        </a:rPr>
                        <a:t> ( اليوم الأول</a:t>
                      </a:r>
                      <a:r>
                        <a:rPr kumimoji="0" lang="ar-KW" sz="3200" b="1" i="0" u="none" strike="noStrike" cap="none" normalizeH="0" baseline="0">
                          <a:ln>
                            <a:noFill/>
                          </a:ln>
                          <a:solidFill>
                            <a:srgbClr val="FF9900"/>
                          </a:solidFill>
                          <a:effectLst/>
                          <a:latin typeface="Arial" charset="0"/>
                          <a:cs typeface="Arial" charset="0"/>
                        </a:rPr>
                        <a:t> من</a:t>
                      </a:r>
                      <a:r>
                        <a:rPr kumimoji="0" lang="ar-EG" sz="3200" b="1" i="0" u="none" strike="noStrike" cap="none" normalizeH="0" baseline="0">
                          <a:ln>
                            <a:noFill/>
                          </a:ln>
                          <a:solidFill>
                            <a:srgbClr val="FF9900"/>
                          </a:solidFill>
                          <a:effectLst/>
                          <a:latin typeface="Arial" charset="0"/>
                          <a:cs typeface="Arial" charset="0"/>
                        </a:rPr>
                        <a:t> </a:t>
                      </a:r>
                      <a:r>
                        <a:rPr kumimoji="0" lang="ar-KW" sz="3200" b="1" i="0" u="none" strike="noStrike" cap="none" normalizeH="0" baseline="0">
                          <a:ln>
                            <a:noFill/>
                          </a:ln>
                          <a:solidFill>
                            <a:srgbClr val="FF9900"/>
                          </a:solidFill>
                          <a:effectLst/>
                          <a:latin typeface="Arial" charset="0"/>
                          <a:cs typeface="Arial" charset="0"/>
                        </a:rPr>
                        <a:t>شهر </a:t>
                      </a:r>
                      <a:r>
                        <a:rPr kumimoji="0" lang="ar-EG" sz="3200" b="1" i="0" u="none" strike="noStrike" cap="none" normalizeH="0" baseline="0">
                          <a:ln>
                            <a:noFill/>
                          </a:ln>
                          <a:solidFill>
                            <a:srgbClr val="FF9900"/>
                          </a:solidFill>
                          <a:effectLst/>
                          <a:latin typeface="Arial" charset="0"/>
                          <a:cs typeface="Arial" charset="0"/>
                        </a:rPr>
                        <a:t>طوبة )</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3200" b="1" i="0" u="none" strike="noStrike" cap="none" normalizeH="0" baseline="0">
                          <a:ln>
                            <a:noFill/>
                          </a:ln>
                          <a:solidFill>
                            <a:srgbClr val="FF9900"/>
                          </a:solidFill>
                          <a:effectLst/>
                          <a:latin typeface="Arial" charset="0"/>
                          <a:cs typeface="Arial" charset="0"/>
                        </a:rPr>
                        <a:t> </a:t>
                      </a:r>
                      <a:endParaRPr kumimoji="0" lang="ar-EG" sz="32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sixième jour du mois de B</a:t>
                      </a:r>
                      <a:r>
                        <a:rPr kumimoji="0" lang="fr-CA" sz="4000" b="1" i="0" u="none" strike="noStrike" cap="none" normalizeH="0" baseline="0">
                          <a:ln>
                            <a:noFill/>
                          </a:ln>
                          <a:solidFill>
                            <a:srgbClr val="FF9900"/>
                          </a:solidFill>
                          <a:effectLst/>
                          <a:latin typeface="Arial" charset="0"/>
                          <a:cs typeface="Arial" charset="0"/>
                        </a:rPr>
                        <a:t>abah</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200" b="0" i="0" u="none" strike="noStrike" cap="none" normalizeH="0" baseline="0">
                          <a:ln>
                            <a:noFill/>
                          </a:ln>
                          <a:solidFill>
                            <a:srgbClr val="FF9900"/>
                          </a:solidFill>
                          <a:effectLst/>
                          <a:latin typeface="Arial" charset="0"/>
                          <a:cs typeface="Arial" charset="0"/>
                        </a:rPr>
                        <a:t>Première jour du mois de Tubah</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3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237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172237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3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12942" name="Group 14"/>
          <p:cNvGraphicFramePr>
            <a:graphicFrameLocks noGrp="1"/>
          </p:cNvGraphicFramePr>
          <p:nvPr/>
        </p:nvGraphicFramePr>
        <p:xfrm>
          <a:off x="34925" y="44450"/>
          <a:ext cx="9001125" cy="6598096"/>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مورعشية </a:t>
                      </a:r>
                      <a:r>
                        <a:rPr kumimoji="0" lang="en-US" sz="3600" b="0" i="0" u="sng" strike="noStrike" cap="none" normalizeH="0" baseline="0">
                          <a:ln>
                            <a:noFill/>
                          </a:ln>
                          <a:solidFill>
                            <a:srgbClr val="FF9933"/>
                          </a:solidFill>
                          <a:effectLst/>
                          <a:latin typeface="Arial" charset="0"/>
                          <a:cs typeface="Times New Roman" pitchFamily="18" charset="0"/>
                        </a:rPr>
                        <a:t>5:11-12 </a:t>
                      </a:r>
                      <a:r>
                        <a:rPr kumimoji="0" lang="ar-SA" sz="3600" b="0" i="0" u="sng" strike="noStrike" cap="none" normalizeH="0" baseline="0">
                          <a:ln>
                            <a:noFill/>
                          </a:ln>
                          <a:solidFill>
                            <a:srgbClr val="FF9933"/>
                          </a:solidFill>
                          <a:effectLst/>
                          <a:latin typeface="Arial" charset="0"/>
                          <a:cs typeface="Times New Roman" pitchFamily="18" charset="0"/>
                        </a:rPr>
                        <a:t> </a:t>
                      </a:r>
                      <a:endParaRPr kumimoji="0" lang="ar-EG"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ويفرح جميع المتكلين عليك.الى الابد يهتفون وتظللهم.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لانك انت تبارك الصدّيق يا رب.</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كانه بترس تحيطه بالرضا</a:t>
                      </a:r>
                      <a:r>
                        <a:rPr kumimoji="0" lang="ar-EG"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5:11-12</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Alors tous ceux qui se réfugient en toi se réjouiront, Ils exulteront à toujours, et tu les protégeras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Car toi Éternel, tu bénis le juste, Comme un bouclier, tu l’environnes de faveur.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5:11-12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But let all those rejoice who put their trust in You; let them ever shout for joy.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You, O LORD, will bless the righteous; with favor You will surround him as with a shield.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12943" name="Rectangle 15"/>
          <p:cNvSpPr>
            <a:spLocks noGrp="1" noChangeArrowheads="1"/>
          </p:cNvSpPr>
          <p:nvPr>
            <p:ph type="ctrTitle"/>
          </p:nvPr>
        </p:nvSpPr>
        <p:spPr/>
        <p:txBody>
          <a:bodyPr/>
          <a:lstStyle/>
          <a:p>
            <a:r>
              <a:rPr lang="en-US" sz="1000" dirty="0"/>
              <a:t>26pv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13954" name="Group 2"/>
          <p:cNvGraphicFramePr>
            <a:graphicFrameLocks noGrp="1"/>
          </p:cNvGraphicFramePr>
          <p:nvPr/>
        </p:nvGraphicFramePr>
        <p:xfrm>
          <a:off x="34925" y="44450"/>
          <a:ext cx="9074150" cy="641794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متى </a:t>
                      </a:r>
                      <a:r>
                        <a:rPr kumimoji="0" lang="en-US" sz="4000" b="0" i="0" u="sng" strike="noStrike" cap="none" normalizeH="0" baseline="0">
                          <a:ln>
                            <a:noFill/>
                          </a:ln>
                          <a:solidFill>
                            <a:srgbClr val="FF9933"/>
                          </a:solidFill>
                          <a:effectLst/>
                          <a:latin typeface="Arial" charset="0"/>
                          <a:cs typeface="Arial" charset="0"/>
                        </a:rPr>
                        <a:t>10:24-33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التلميذ افضل من المعلم ولا العبد افضل من سيده.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يكفي التلميذ ان يكون كمعلمه والعبد كسيده.</a:t>
                      </a:r>
                      <a:r>
                        <a:rPr kumimoji="0" lang="en-C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Mathieu </a:t>
                      </a:r>
                      <a:r>
                        <a:rPr kumimoji="0" lang="en-US" sz="3200" b="0" i="0" u="sng" strike="noStrike" cap="none" normalizeH="0" baseline="0">
                          <a:ln>
                            <a:noFill/>
                          </a:ln>
                          <a:solidFill>
                            <a:srgbClr val="FF9933"/>
                          </a:solidFill>
                          <a:effectLst/>
                          <a:latin typeface="Arial" charset="0"/>
                          <a:cs typeface="Arial" charset="0"/>
                        </a:rPr>
                        <a:t>10:24-33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Le disciple n’est pas plus que le maître, ni le serviteur plus que son seigneur. 25  Il suffit au disciple d’être comme son maître, et au serviteur comme son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10:24-33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 disciple is not above his teacher, nor a servant above his master. 25 It is enough for a disciple that he be like his teacher, and a servant like his master.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13965" name="Rectangle 13"/>
          <p:cNvSpPr>
            <a:spLocks noGrp="1" noChangeArrowheads="1"/>
          </p:cNvSpPr>
          <p:nvPr>
            <p:ph type="ctrTitle"/>
          </p:nvPr>
        </p:nvSpPr>
        <p:spPr/>
        <p:txBody>
          <a:bodyPr/>
          <a:lstStyle/>
          <a:p>
            <a:r>
              <a:rPr lang="en-US" sz="1000" dirty="0"/>
              <a:t>26v</a:t>
            </a:r>
          </a:p>
        </p:txBody>
      </p:sp>
    </p:spTree>
  </p:cSld>
  <p:clrMapOvr>
    <a:masterClrMapping/>
  </p:clrMapOvr>
</p:sld>
</file>

<file path=ppt/slides/slide13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14978" name="Group 2"/>
          <p:cNvGraphicFramePr>
            <a:graphicFrameLocks noGrp="1"/>
          </p:cNvGraphicFramePr>
          <p:nvPr/>
        </p:nvGraphicFramePr>
        <p:xfrm>
          <a:off x="34925" y="44450"/>
          <a:ext cx="9074150" cy="629761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كانوا قد لقبوا رب البيت بعلزبول فكم بالحري اهل بيته.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فلا تخافوهم.</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ليس مكتوم لن يستعلن ولا خفي لن يعرف.</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S’ils ont surnommé le maître de la maison Béelzébul, à combien plus forte raison surnommeront–ils ainsi les gens de sa maison ! 26  Ne les craignez donc point, car il n’y a rien de caché qui ne doive être révélé,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they have called the master of the house Beelzebub, how much more will they call those of his household! 26 Therefore do not fear them. For there is nothing covered that will not be revealed, and hidden that will not be known.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16002" name="Group 2"/>
          <p:cNvGraphicFramePr>
            <a:graphicFrameLocks noGrp="1"/>
          </p:cNvGraphicFramePr>
          <p:nvPr/>
        </p:nvGraphicFramePr>
        <p:xfrm>
          <a:off x="34925" y="44450"/>
          <a:ext cx="9074150" cy="6049963"/>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اقوله لكم في الظلمة قولوه في النور.والذي تسمعونه في الاذن نادوا به على السطوح.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ولا تخافوا من الذين يقتلون الجسد ولكن النفس لا يقدرون ان يقتلوها.</a:t>
                      </a:r>
                      <a:r>
                        <a:rPr kumimoji="0" lang="en-C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ni de secret qui ne doive être connu. Ce que je vous dis dans les ténèbres, dites–le en plein jour, et ce qui vous est dit à l’oreille, prêchez–le sur les toits. 28  Ne craignez pas ceux qui tuent le corps et qui ne peuvent tuer l’âme,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Whatever I tell you in the dark, speak in the light; and what you hear in the ear, preach on the housetops. 28 And do not fear those who kill the body but cannot kill the soul.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17026" name="Group 2"/>
          <p:cNvGraphicFramePr>
            <a:graphicFrameLocks noGrp="1"/>
          </p:cNvGraphicFramePr>
          <p:nvPr/>
        </p:nvGraphicFramePr>
        <p:xfrm>
          <a:off x="34925" y="0"/>
          <a:ext cx="9074150" cy="731952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خافوا بالحري من الذي يقدر ان يهلك النفس والجسد كليهما في جهنم.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أليس عصفوران يباعان بفلس.وواحد منهما لا يسقط على الارض بدون ابيكم. واما انتم فحتى شعور رؤوسكم جميعها محصاة. فلا تخافوا.انتم افضل من عصافير كثيرة.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craignez plutôt celui qui peut faire périr l’âme et le corps dans la géhenne. 29  Ne vend–on pas deux moineaux pour un sou ? Cependant il n’en tombe pas un à terre sans (la volonté de) votre Père. 30  Et même les cheveux de votre tête sont tous comptés. 31 Soyez donc sans crainte : vous valez plus que beaucoup de moineaux.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rather fear Him who is able to destroy both soul and body in hell. 29 Are not two sparrows sold for a copper coin? And not one of them falls to the ground apart from your Father's will. 30 But the very hairs of your head are all numbered. 31 Do not fear therefore; you are of more value than many sparrows.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18050" name="Group 2"/>
          <p:cNvGraphicFramePr>
            <a:graphicFrameLocks noGrp="1"/>
          </p:cNvGraphicFramePr>
          <p:nvPr/>
        </p:nvGraphicFramePr>
        <p:xfrm>
          <a:off x="34925" y="115888"/>
          <a:ext cx="9074150" cy="6356352"/>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فكل من يعترف بي قدام الناس اعترف انا ايضا به قدام ابي الذي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من ينكرني قدام الناس انكره انا ايضا قدام ابي الذي في السموات</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C’est pourquoi, quiconque me confessera devant les hommes, je le confesserai moi aussi devant mon Père qui est dans les cieux ;33  mais quiconque me reniera devant les hommes, je le renierai moi aussi devant mon Père qui est dans les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Therefore whoever confesses Me before men, him I will also confess before My Father who is in heaven 33 But whoever denies Me before men, him I will also deny before My Father who is in heaven.. </a:t>
                      </a:r>
                      <a:endParaRPr kumimoji="0" lang="en-US" sz="20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907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81907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3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0098" name="Group 2"/>
          <p:cNvGraphicFramePr>
            <a:graphicFrameLocks noGrp="1"/>
          </p:cNvGraphicFramePr>
          <p:nvPr/>
        </p:nvGraphicFramePr>
        <p:xfrm>
          <a:off x="0" y="44450"/>
          <a:ext cx="9036050" cy="6023674"/>
        </p:xfrm>
        <a:graphic>
          <a:graphicData uri="http://schemas.openxmlformats.org/drawingml/2006/table">
            <a:tbl>
              <a:tblPr rtl="1"/>
              <a:tblGrid>
                <a:gridCol w="446405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468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 </a:t>
                      </a:r>
                      <a:r>
                        <a:rPr kumimoji="0" lang="ar-SA" sz="3600" b="0" i="0" u="sng" strike="noStrike" cap="none" normalizeH="0" baseline="0">
                          <a:ln>
                            <a:noFill/>
                          </a:ln>
                          <a:solidFill>
                            <a:srgbClr val="FF9933"/>
                          </a:solidFill>
                          <a:effectLst/>
                          <a:latin typeface="Arial" charset="0"/>
                          <a:cs typeface="Arial" charset="0"/>
                        </a:rPr>
                        <a:t>34 :19</a:t>
                      </a:r>
                      <a:r>
                        <a:rPr kumimoji="0" lang="ar-EG" sz="3600" b="0" i="0" u="sng" strike="noStrike" cap="none" normalizeH="0" baseline="0">
                          <a:ln>
                            <a:noFill/>
                          </a:ln>
                          <a:solidFill>
                            <a:srgbClr val="FF9933"/>
                          </a:solidFill>
                          <a:effectLst/>
                          <a:latin typeface="Arial" charset="0"/>
                          <a:cs typeface="Arial" charset="0"/>
                        </a:rPr>
                        <a:t>-20</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كثيرة هي بلايا الصدّيق ومن جميعها ينجيه الرب. يحفظ جميع عظامه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واحد منها لا ينكسر.</a:t>
                      </a:r>
                      <a:r>
                        <a:rPr kumimoji="0" lang="ar-SA" sz="36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De nombreux malheurs (atteignent) le juste, Mais de tous, l’Éternel le délivre.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Il garde tous ses os, Aucun d’eux n’est brisé.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Alléluia</a:t>
                      </a:r>
                      <a:r>
                        <a:rPr kumimoji="0" lang="en-US" sz="2400" b="0" i="0" u="none" strike="noStrike" cap="none" normalizeH="0" baseline="0">
                          <a:ln>
                            <a:noFill/>
                          </a:ln>
                          <a:solidFill>
                            <a:schemeClr val="bg1"/>
                          </a:solidFill>
                          <a:effectLst/>
                          <a:latin typeface="Arial" charset="0"/>
                          <a:cs typeface="Arial" charset="0"/>
                        </a:rPr>
                        <a:t>.</a:t>
                      </a:r>
                      <a:endParaRPr kumimoji="0" lang="fr-CA"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19</a:t>
                      </a:r>
                      <a:r>
                        <a:rPr kumimoji="0" lang="en-US" sz="2800" b="0" i="0" u="none" strike="noStrike" cap="none" normalizeH="0" baseline="0">
                          <a:ln>
                            <a:noFill/>
                          </a:ln>
                          <a:solidFill>
                            <a:schemeClr val="bg1"/>
                          </a:solidFill>
                          <a:effectLst/>
                          <a:latin typeface="Arial" charset="0"/>
                          <a:cs typeface="Arial" charset="0"/>
                        </a:rPr>
                        <a:t> Many are the afflictions of the righteous, but the LORD delivers him out of them all.</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He guards all his bones; not one of them is broken.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20109" name="Rectangle 13"/>
          <p:cNvSpPr>
            <a:spLocks noGrp="1" noChangeArrowheads="1"/>
          </p:cNvSpPr>
          <p:nvPr>
            <p:ph type="ctrTitle"/>
          </p:nvPr>
        </p:nvSpPr>
        <p:spPr/>
        <p:txBody>
          <a:bodyPr/>
          <a:lstStyle/>
          <a:p>
            <a:r>
              <a:rPr lang="en-US" sz="1000" dirty="0"/>
              <a:t>26pm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1122" name="Group 2"/>
          <p:cNvGraphicFramePr>
            <a:graphicFrameLocks noGrp="1"/>
          </p:cNvGraphicFramePr>
          <p:nvPr/>
        </p:nvGraphicFramePr>
        <p:xfrm>
          <a:off x="34925" y="44450"/>
          <a:ext cx="9145588" cy="6472619"/>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a:t>
                      </a:r>
                      <a:r>
                        <a:rPr kumimoji="0" lang="en-US" sz="3600" b="0" i="0" u="sng" strike="noStrike" cap="none" normalizeH="0" baseline="0">
                          <a:ln>
                            <a:noFill/>
                          </a:ln>
                          <a:solidFill>
                            <a:srgbClr val="FF9933"/>
                          </a:solidFill>
                          <a:effectLst/>
                          <a:latin typeface="Arial" charset="0"/>
                          <a:cs typeface="Arial" charset="0"/>
                        </a:rPr>
                        <a:t>12:20-26</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اناس يونانيون من الذين صعدوا ليسجدوا في العيد.</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فتقدم هؤلاء الى فيلبس الذي من بيت صيدا الجليل وسألوه قائلين يا سيد نريد ان نرى يسوع.</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719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12:20-26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Il y avait quelques Grecs parmi les gens qui étaient montés pour adorer pendant la fête. 21  Ils s’approchèrent de Philippe, de Bethsaïda en Galilée, et lui demandèrent : Seigneur, nous voudrions voir Jésus.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12:20-26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Now there were certain Greeks among those who came up to worship at the feast. 21 Then they came to Philip, who was from Bethsaida of Galilee, and asked him, saying, Sir, we wish to see Jesus.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21133" name="Rectangle 13"/>
          <p:cNvSpPr>
            <a:spLocks noGrp="1" noChangeArrowheads="1"/>
          </p:cNvSpPr>
          <p:nvPr>
            <p:ph type="ctrTitle"/>
          </p:nvPr>
        </p:nvSpPr>
        <p:spPr/>
        <p:txBody>
          <a:bodyPr/>
          <a:lstStyle/>
          <a:p>
            <a:r>
              <a:rPr lang="en-US" sz="1000" dirty="0"/>
              <a:t>26m</a:t>
            </a:r>
          </a:p>
        </p:txBody>
      </p:sp>
    </p:spTree>
  </p:cSld>
  <p:clrMapOvr>
    <a:masterClrMapping/>
  </p:clrMapOvr>
</p:sld>
</file>

<file path=ppt/slides/slide14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2146" name="Group 2"/>
          <p:cNvGraphicFramePr>
            <a:graphicFrameLocks noGrp="1"/>
          </p:cNvGraphicFramePr>
          <p:nvPr/>
        </p:nvGraphicFramePr>
        <p:xfrm>
          <a:off x="34925" y="115888"/>
          <a:ext cx="9074150" cy="640873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فأتى فيلبس وقال لاندراوس ثم قال اندراوس وفيلبس ليسوع.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يسوع فاجابهما قائلا قد أتت الساعة ليتمجد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Philippe alla le dire à André, puis André et Philippe allèrent le dire à Jésus. 23  Jésus leur répondit : L’heure est venue où le Fils de l’homme doit être glorifié.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Philip came and told Andrew, and in turn Andrew and Philip told Jesus. 23 But Jesus answered them, saying, The hour has come that the Son of Man should be glorified.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3170" name="Group 2"/>
          <p:cNvGraphicFramePr>
            <a:graphicFrameLocks noGrp="1"/>
          </p:cNvGraphicFramePr>
          <p:nvPr/>
        </p:nvGraphicFramePr>
        <p:xfrm>
          <a:off x="107950" y="115888"/>
          <a:ext cx="8928100" cy="6444870"/>
        </p:xfrm>
        <a:graphic>
          <a:graphicData uri="http://schemas.openxmlformats.org/drawingml/2006/table">
            <a:tbl>
              <a:tblPr rtl="1"/>
              <a:tblGrid>
                <a:gridCol w="460851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لم تقع حبة الحنطة في الارض وتمت فهي تبقى وحدها.ولكن ان ماتت تأتي بثمر كثير.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من يحب نفسه يهلكها ومن يبغض نفسه في هذا العالم يحفظها الى حياة ابدية.</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En vérité, en vérité, je vous le dis, si le grain de blé ne tombe en terre et ne meurt, il reste seul ; mais s’il meurt, il porte beaucoup de fruit. 25  Celui qui aime sa vie la perd, et celui qui a de la haine pour sa vie dans ce monde la conservera pour la vie éternelle.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Most assuredly, I say to you, unless a grain of wheat falls into the ground and dies, it remains alone; but if it dies, it produces much grain. 25 He who loves his life will lose it, and he who hates his life in this world will keep it for eternal life.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4194" name="Group 2"/>
          <p:cNvGraphicFramePr>
            <a:graphicFrameLocks noGrp="1"/>
          </p:cNvGraphicFramePr>
          <p:nvPr/>
        </p:nvGraphicFramePr>
        <p:xfrm>
          <a:off x="34925" y="44450"/>
          <a:ext cx="9074150" cy="5911851"/>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62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 احد يخدمني فليتبعني.وحيث اكون انا هناك ايضا يكون خادمي.وان كان احد يخدمني يكرمه الآب.</a:t>
                      </a:r>
                      <a:r>
                        <a:rPr kumimoji="0" lang="en-US" sz="3200" b="0" i="0" u="none" strike="noStrike" cap="none" normalizeH="0" baseline="0">
                          <a:ln>
                            <a:noFill/>
                          </a:ln>
                          <a:solidFill>
                            <a:schemeClr val="bg1"/>
                          </a:solidFill>
                          <a:effectLst/>
                          <a:latin typeface="Arial" charset="0"/>
                          <a:cs typeface="Times New Roman" pitchFamily="18"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Si quelqu’un me sert, qu’il me suive, et là où je suis, là aussi sera mon serviteur. Si quelqu’un me sert, le Père l’honorera.</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If anyone serves Me, let him follow Me; and where I am, there My servant will be also. If anyone serves Me, him My Father will honor.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521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82521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82522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82522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4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7266" name="Group 2"/>
          <p:cNvGraphicFramePr>
            <a:graphicFrameLocks noGrp="1"/>
          </p:cNvGraphicFramePr>
          <p:nvPr/>
        </p:nvGraphicFramePr>
        <p:xfrm>
          <a:off x="34925" y="115888"/>
          <a:ext cx="9001125" cy="6847080"/>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EG" sz="2800" b="0" i="0" u="sng" strike="noStrike" cap="none" normalizeH="0" baseline="0">
                          <a:ln>
                            <a:noFill/>
                          </a:ln>
                          <a:solidFill>
                            <a:srgbClr val="FF9933"/>
                          </a:solidFill>
                          <a:effectLst/>
                          <a:latin typeface="Arial" charset="0"/>
                          <a:cs typeface="Arial" charset="0"/>
                        </a:rPr>
                        <a:t>رسالة </a:t>
                      </a:r>
                      <a:r>
                        <a:rPr kumimoji="0" lang="ar-SA" sz="2800" b="0" i="0" u="sng" strike="noStrike" cap="none" normalizeH="0" baseline="0">
                          <a:ln>
                            <a:noFill/>
                          </a:ln>
                          <a:solidFill>
                            <a:srgbClr val="FF9933"/>
                          </a:solidFill>
                          <a:effectLst/>
                          <a:latin typeface="Arial" charset="0"/>
                          <a:cs typeface="Arial" charset="0"/>
                        </a:rPr>
                        <a:t>بولس الرسول الثانية إلى أهل</a:t>
                      </a:r>
                      <a:r>
                        <a:rPr kumimoji="0" lang="en-US" sz="2800" b="0" i="0" u="sng" strike="noStrike" cap="none" normalizeH="0" baseline="0">
                          <a:ln>
                            <a:noFill/>
                          </a:ln>
                          <a:solidFill>
                            <a:srgbClr val="FF9933"/>
                          </a:solidFill>
                          <a:effectLst/>
                          <a:latin typeface="Arial" charset="0"/>
                          <a:cs typeface="Arial" charset="0"/>
                        </a:rPr>
                        <a:t> </a:t>
                      </a:r>
                      <a:r>
                        <a:rPr kumimoji="0" lang="ar-EG" sz="2800" b="0" i="0" u="sng" strike="noStrike" cap="none" normalizeH="0" baseline="0">
                          <a:ln>
                            <a:noFill/>
                          </a:ln>
                          <a:solidFill>
                            <a:srgbClr val="FF9933"/>
                          </a:solidFill>
                          <a:effectLst/>
                          <a:latin typeface="Arial" charset="0"/>
                          <a:cs typeface="Arial" charset="0"/>
                        </a:rPr>
                        <a:t>كورونثوس </a:t>
                      </a:r>
                      <a:r>
                        <a:rPr kumimoji="0" lang="ar-SA"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33"/>
                          </a:solidFill>
                          <a:effectLst/>
                          <a:latin typeface="Arial" charset="0"/>
                          <a:cs typeface="Times New Roman" pitchFamily="18" charset="0"/>
                        </a:rPr>
                        <a:t>11:16-33 &amp;12:1-12</a:t>
                      </a:r>
                      <a:r>
                        <a:rPr kumimoji="0" lang="ar-SA" sz="2800" b="0" i="0" u="sng" strike="noStrike" cap="none" normalizeH="0" baseline="0">
                          <a:ln>
                            <a:noFill/>
                          </a:ln>
                          <a:solidFill>
                            <a:srgbClr val="FF9933"/>
                          </a:solidFill>
                          <a:effectLst/>
                          <a:latin typeface="Arial" charset="0"/>
                          <a:cs typeface="Arial" charset="0"/>
                        </a:rPr>
                        <a:t>)</a:t>
                      </a:r>
                      <a:endParaRPr kumimoji="0" lang="ar-EG"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اقول ايضا لا يظن احد اني غبي.وإلا فاقبلوني ولو كغبي لافتخر انا ايضا قليلا.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اتكلم به لست اتكلم به بحسب الرب بل كانه في غباوة في جسارة الافتخار هذه.</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2 Cor 11:16-33 &amp;12:1-12</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Je le répète, que personne ne me regarde comme un insensé ; sinon acceptez–moi comme un insensé, afin que moi aussi, je me glorifie un peu. 17 Ce que je dis, je ne le dis pas selon le Seigneur, mais comme hors de sens, avec l’assurance d’avoir de quoi me glorifier.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2 Cor 11:16-33 &amp;12:1-12</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say again, let no one think me a fool. If otherwise, at least receive me as a fool, that I also may boast a little. 17 What I speak, I speak not according to the Lord, but as it were, foolishly, in this confidence of boasting.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27277" name="Rectangle 13"/>
          <p:cNvSpPr>
            <a:spLocks noGrp="1" noChangeArrowheads="1"/>
          </p:cNvSpPr>
          <p:nvPr>
            <p:ph type="ctrTitle"/>
          </p:nvPr>
        </p:nvSpPr>
        <p:spPr/>
        <p:txBody>
          <a:bodyPr/>
          <a:lstStyle/>
          <a:p>
            <a:r>
              <a:rPr lang="en-US" sz="1000"/>
              <a:t>26p</a:t>
            </a:r>
          </a:p>
        </p:txBody>
      </p:sp>
    </p:spTree>
  </p:cSld>
  <p:clrMapOvr>
    <a:masterClrMapping/>
  </p:clrMapOvr>
</p:sld>
</file>

<file path=ppt/slides/slide14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8290" name="Group 2"/>
          <p:cNvGraphicFramePr>
            <a:graphicFrameLocks noGrp="1"/>
          </p:cNvGraphicFramePr>
          <p:nvPr/>
        </p:nvGraphicFramePr>
        <p:xfrm>
          <a:off x="34925" y="44450"/>
          <a:ext cx="9074150" cy="57626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بما ان كثيرين يفتخرون حسب الجسد افتخر انا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فانكم بسرور تحتملون الاغبياء اذ انتم عقلاء</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لانكم تحتملون ان كان احد يستعبدكم</a:t>
                      </a:r>
                      <a:r>
                        <a:rPr kumimoji="0" lang="ar-EG" sz="3200" b="0" i="0" u="none" strike="noStrike" cap="none" normalizeH="0" baseline="0">
                          <a:ln>
                            <a:noFill/>
                          </a:ln>
                          <a:solidFill>
                            <a:schemeClr val="bg1"/>
                          </a:solidFill>
                          <a:effectLst/>
                          <a:latin typeface="Arial" charset="0"/>
                          <a:cs typeface="Arial" charset="0"/>
                        </a:rPr>
                        <a:t>.</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Puisque beaucoup se glorifient selon la chair, je me glorifierai aussi.19  Vous supportez si volontiers les insensés, vous qui êtes sensés ! 20 Vous supportez en effet qu’on vous asservisse, qu’on vous dévore,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Seeing that many boast according to the flesh, I also will boast. 19 For you put up with fools gladly, since you yourselves are wise! 20 For you put up with it if one brings you into bondage,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9314" name="Group 2"/>
          <p:cNvGraphicFramePr>
            <a:graphicFrameLocks noGrp="1"/>
          </p:cNvGraphicFramePr>
          <p:nvPr/>
        </p:nvGraphicFramePr>
        <p:xfrm>
          <a:off x="34925" y="44450"/>
          <a:ext cx="9074150" cy="57626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 احد يأكلكم.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كان احد يأخذكم.ان كان احد يرتفع.ان كان احد يضربكم على وجوهكم. على سبيل الهوان اقول كيف اننا كنا ضعفاء</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qu’on vous dépouille, qu’on vous traite avec arrogance, qu’on vous frappe au visage ! 21 Je le dis, c’est une honte ; il semble que nous avons montré de la faiblesse. Cependant, tout ce que peut oser quelqu’un –– je parle en insensé – moi aussi, je l’ose !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one devours you, if one takes from you, if one exalts himself, if one strikes you on the face. 21 To our shame, I say that we were too weak for that! But in whatever anyone is bold-- I speak foolishly-- I am bold also.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0338" name="Group 2"/>
          <p:cNvGraphicFramePr>
            <a:graphicFrameLocks noGrp="1"/>
          </p:cNvGraphicFramePr>
          <p:nvPr/>
        </p:nvGraphicFramePr>
        <p:xfrm>
          <a:off x="34925" y="44450"/>
          <a:ext cx="9074150" cy="5905501"/>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يجترئ فيه احد اقول في غباوة انا ايضا اجترئ فيه.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أهم عبرانيون فانا ايضا.أهم اسرائليون فانا ايضا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أهم نسل ابراهيم فانا ايضا.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Sont–ils Hébreux ? Moi aussi. Sont–ils Israélites ? Moi aussi. Sont–ils de la descendance d’Abraham ? Moi aussi.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Are they Hebrews? So am I. Are they Israelites? So am I. Are they the seed of Abraham? So am I.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1362" name="Group 2"/>
          <p:cNvGraphicFramePr>
            <a:graphicFrameLocks noGrp="1"/>
          </p:cNvGraphicFramePr>
          <p:nvPr/>
        </p:nvGraphicFramePr>
        <p:xfrm>
          <a:off x="34925" y="115888"/>
          <a:ext cx="9145588" cy="6444870"/>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أهم خدام المسيح.اقول كمختل العقل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فانا افضل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في الاتعاب اكثر.في الضربات اوفر.في السجون اكثر.في الميتات مرارا كثيرة. من اليهود خمس مرات قبلت اربعين جلدة الا واحدة</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Sont–ils serviteurs de Christ ?  je parle en termes extravagants  je le suis plus encore : par les travaux, bien plus ; par les emprisonnements, bien plus ; par les coups, bien davantage. Souvent en danger de mort, 24  cinq fois j’ai reçu des Juifs quarante coups moins un,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Are they ministers of Christ?-- I speak as a fool-- I am more: in labors more abundant, in stripes above measure, in prisons more frequently, in deaths often. 24 From the Jews five times I received forty stripes minus one.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2386" name="Group 2"/>
          <p:cNvGraphicFramePr>
            <a:graphicFrameLocks noGrp="1"/>
          </p:cNvGraphicFramePr>
          <p:nvPr/>
        </p:nvGraphicFramePr>
        <p:xfrm>
          <a:off x="107950" y="44450"/>
          <a:ext cx="9072563" cy="5806378"/>
        </p:xfrm>
        <a:graphic>
          <a:graphicData uri="http://schemas.openxmlformats.org/drawingml/2006/table">
            <a:tbl>
              <a:tblPr rtl="1"/>
              <a:tblGrid>
                <a:gridCol w="4895850">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ثلاث مرات ضربت بالعصي.مرة رجمت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ثلاث مرات انكسرت بي السفينة.ليلا ونهارا قضيت في العمق.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باسفار مرارا كثيرة.باخطار سيول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باخطار لصوص</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trois fois j’ai été battu de verges, une fois j’ai été lapidé, trois fois j’ai fait naufrage, j’ai passé un jour et une nuit dans l’abîme.26  Souvent en voyage, (exposé) aux dangers des fleuves, aux dangers des brigands,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Three times I was beaten with rods; once I was stoned; three times I was shipwrecked; a night and a day I have been in the deep; 26 in journeys often, in perils of waters, in perils of robbers, </a:t>
                      </a:r>
                      <a:endParaRPr kumimoji="0" lang="en-US" sz="24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3410" name="Group 2"/>
          <p:cNvGraphicFramePr>
            <a:graphicFrameLocks noGrp="1"/>
          </p:cNvGraphicFramePr>
          <p:nvPr/>
        </p:nvGraphicFramePr>
        <p:xfrm>
          <a:off x="107950" y="44450"/>
          <a:ext cx="9072563" cy="6344160"/>
        </p:xfrm>
        <a:graphic>
          <a:graphicData uri="http://schemas.openxmlformats.org/drawingml/2006/table">
            <a:tbl>
              <a:tblPr rtl="1"/>
              <a:tblGrid>
                <a:gridCol w="4968875">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باخطار من جنسي.باخطار من الامم.باخطار في المدينة.باخطار في البرية.باخطار في البحر.باخطار من اخوة كذبة.</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تعب وكد.في اسهار مرارا كثيرة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في جوع وعطش</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في اصوام مرارا كثيرة.</a:t>
                      </a:r>
                      <a:r>
                        <a:rPr kumimoji="0" lang="en-US"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aux dangers de la part de mes compatriotes, aux dangers de la part des païens, aux dangers de la ville, aux dangers du désert, aux dangers de la mer, aux dangers parmi les faux frères, 27  au travail et à la peine ; souvent dans les veilles, dans la faim et dans la soif ; souvent dans les jeûnes,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in perils of my own countrymen, in perils of the Gentiles, in perils in the city, in perils in the wilderness, in perils in the sea, in perils among false brethren; 27 in weariness and toil, in sleeplessness often, in hunger and thirst, in fastings often,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4434" name="Group 2"/>
          <p:cNvGraphicFramePr>
            <a:graphicFrameLocks noGrp="1"/>
          </p:cNvGraphicFramePr>
          <p:nvPr/>
        </p:nvGraphicFramePr>
        <p:xfrm>
          <a:off x="107950" y="44450"/>
          <a:ext cx="9001125" cy="5905501"/>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برد وعري.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عدا ما هو دون ذلك.التراكم علي كل يوم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الاهتمام بجميع الكنائس. من يضعف وانا لا اضعف.من يعثر وانا لا التهب</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dans le froid et le dénuement. 28  Et sans parler du reste, ma préoccupation quotidienne : le souci de toutes les Églises ! 29  Qui est faible, que je ne sois faible ? Qui vient à tomber, que je ne brûle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in cold and nakedness--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besides the other things, what comes upon me daily: my deep concern for all the churches. 29 Who is weak, and I am not weak? Who is made to stumble, and I do not burn with indignation?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5458" name="Group 2"/>
          <p:cNvGraphicFramePr>
            <a:graphicFrameLocks noGrp="1"/>
          </p:cNvGraphicFramePr>
          <p:nvPr/>
        </p:nvGraphicFramePr>
        <p:xfrm>
          <a:off x="107950" y="44450"/>
          <a:ext cx="9072563" cy="6770880"/>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 يجب الافتخار فسأفتخر بامور ضعفي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الله ابو ربنا يسوع المسيح الذي هو مبارك الى الابد يعلم اني لست اكذب. في دمشق والي الحارث الملك كان يحرس مدينة الدمشقيين يريد ان يمسكني</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S’il faut se glorifier, c’est de ma faiblesse que je me glorifierai. 31  Dieu, qui est le Père du Seigneur Jésus et qui est béni éternellement, sait que je ne mens pas ! 32  A Damas, le gouverneur du roi Arétas faisait garder la ville des Damascéniens, pour se saisir de moi,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If I must boast, I will boast in the things which concern my infirmity. 31 The God and Father of our Lord Jesus Christ, who is blessed forever, knows that I am not lying. 32 In Damascus the governor, under Aretas the king, was guarding the city of the Damascenes with a garrison, desiring to arrest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6482" name="Group 2"/>
          <p:cNvGraphicFramePr>
            <a:graphicFrameLocks noGrp="1"/>
          </p:cNvGraphicFramePr>
          <p:nvPr/>
        </p:nvGraphicFramePr>
        <p:xfrm>
          <a:off x="107950" y="44450"/>
          <a:ext cx="9072563" cy="5905501"/>
        </p:xfrm>
        <a:graphic>
          <a:graphicData uri="http://schemas.openxmlformats.org/drawingml/2006/table">
            <a:tbl>
              <a:tblPr rtl="1"/>
              <a:tblGrid>
                <a:gridCol w="4968875">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فتدليت من طاقة في زنبيل من السور ونجوت من يديه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انه لا يوافقني ان افتخر.فاني آتي الى مناظر الرب واعلاناته.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mais on me descendit par une fenêtre, dans une corbeille, le long de la muraille et j’échappai à ses mains. 1 Il faut se glorifier Cela n’est pas bon. J’en viendrai néanmoins à des visions et à des révélations du Seigneur.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but I was let down in a basket through a window in the wall, and escaped from his hands. 1 It is doubtless not profitable for me to boast. I will come to visions and revelations of the Lord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7506" name="Group 2"/>
          <p:cNvGraphicFramePr>
            <a:graphicFrameLocks noGrp="1"/>
          </p:cNvGraphicFramePr>
          <p:nvPr/>
        </p:nvGraphicFramePr>
        <p:xfrm>
          <a:off x="107950" y="44450"/>
          <a:ext cx="9072563" cy="6371845"/>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اعرف انسانا في المسيح قبل اربع عشرة سنة أفي الجسد لست اعلم ام خارج الجسد لست اعلم.الله يعلم.اختطف هذا الى السماء الثالثة. واعرف هذا الانسان أفي الجسد ام خارج الجسد لست اعلم.الله يعلم.</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Je connais un homme en Christ qui, voici quatorze ans – était–ce dans son corps ? je ne sais ; était–ce hors de son corps ? je ne sais, Dieu le sait – fut ravi jusqu’au troisième ciel.3  Et je sais que cet homme – était–ce dans son corps ou sans son corps ? je ne sais, Dieu le sait –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I know a man in Christ who fourteen years ago-- whether in the body I do not know, or whether out of the body I do not know, God knows-- such a one was caught up to the third heaven. 3 And I know such a man-- whether in the body or out of the body I do not know, God knows-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8530" name="Group 2"/>
          <p:cNvGraphicFramePr>
            <a:graphicFrameLocks noGrp="1"/>
          </p:cNvGraphicFramePr>
          <p:nvPr/>
        </p:nvGraphicFramePr>
        <p:xfrm>
          <a:off x="34925" y="44450"/>
          <a:ext cx="9145588" cy="5806378"/>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انه اختطف الى الفردوس وسمع كلمات لا ينطق بها ولا يسوغ لانسان ان يتكلم بها. من جهة هذا افتخر.ولكن من جهة نفسي لا افتخر الا بضعفاتي.</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fut enlevé dans le paradis et qu’il entendit des paroles ineffables qu’il n’est pas permis à un homme d’exprimer.5  Je me glorifierai d’un tel homme, mais de moi–même je ne me glorifierai pas, sinon de mes faiblesses.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how he was caught up into Paradise and heard inexpressible words, which it is not lawful for a man to utter. 5 Of such a one I will boast; yet of myself I will not boast, except in my infirmities.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9554" name="Group 2"/>
          <p:cNvGraphicFramePr>
            <a:graphicFrameLocks noGrp="1"/>
          </p:cNvGraphicFramePr>
          <p:nvPr/>
        </p:nvGraphicFramePr>
        <p:xfrm>
          <a:off x="34925" y="44450"/>
          <a:ext cx="9145588" cy="5978526"/>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فاني ان اردت ان افتخر لا اكون غبيا لاني اقول الحق</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ولكني اتحاشى لئلا يظن احد من جهتي فوق ما يراني او يسمع مني.</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Si je voulais me glorifier, je ne serais pas un insensé, car je dirais la vérité ; mais je m’en abstiens, de peur que quelqu’un ne m’estime au–dessus de ce qu’il voit ou entend de moi,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though I might desire to boast, I will not be a fool; for I will speak the truth. But I refrain, lest anyone should think of me above what he sees me to be or hears from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40578" name="Group 2"/>
          <p:cNvGraphicFramePr>
            <a:graphicFrameLocks noGrp="1"/>
          </p:cNvGraphicFramePr>
          <p:nvPr/>
        </p:nvGraphicFramePr>
        <p:xfrm>
          <a:off x="34925" y="115888"/>
          <a:ext cx="9145588" cy="6344160"/>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ولئلا ارتفع بفرط الاعلانات اعطيت شوكة في الجسد ملاك الشيطان ليلطمني لئلا ارتفع. من جهة هذا تضرعت الى الرب ثلاث مرات ان يفارقني</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à cause de l’excellence de ces révélations. Et pour que je ne sois pas enflé d’orgueil, il m’a été mis une écharde dans la chair, un ange de Satan pour me souffleter, pour que je ne sois pas enflé d’orgueil.8  Trois fois j’ai supplié le Seigneur de l’éloigner de moi,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lest I should be exalted above measure by the abundance of the revelations, a thorn in the flesh was given to me, a messenger of Satan to buffet me, lest I be exalted above measure. 8 Concerning this thing I pleaded with the Lord three times that it might depart from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41602" name="Group 2"/>
          <p:cNvGraphicFramePr>
            <a:graphicFrameLocks noGrp="1"/>
          </p:cNvGraphicFramePr>
          <p:nvPr/>
        </p:nvGraphicFramePr>
        <p:xfrm>
          <a:off x="34925" y="44450"/>
          <a:ext cx="9145588" cy="590550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لي تكفيك نعمتي لان قوتي في الضعف تكمل.فبكل سرور افتخر بالحري في ضعفاتي لكي تحل علي قوة المسيح. </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et il m’a dit : Ma grâce te suffit, car ma puissance s’accomplit dans la faiblesse. Je me glorifierai donc bien plus volontiers de mes faiblesses, afin que la puissance de Christ repose sur moi.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And He said to me, My grace is sufficient for you, for My strength is made perfect in weakness.'' Therefore most gladly I will rather boast in my infirmities, that the power of Christ may rest upon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42626" name="Group 2"/>
          <p:cNvGraphicFramePr>
            <a:graphicFrameLocks noGrp="1"/>
          </p:cNvGraphicFramePr>
          <p:nvPr/>
        </p:nvGraphicFramePr>
        <p:xfrm>
          <a:off x="34925" y="44450"/>
          <a:ext cx="9145588" cy="6344160"/>
        </p:xfrm>
        <a:graphic>
          <a:graphicData uri="http://schemas.openxmlformats.org/drawingml/2006/table">
            <a:tbl>
              <a:tblPr rtl="1"/>
              <a:tblGrid>
                <a:gridCol w="5184775">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اسر بالضعفات والشتائم والضرورات والاضطهادات والضيقات لاجل المسيح.لاني حينما انا ضعيف فحينئذ انا قوي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قد صرت غبيا وانا افتخر.انتم الزمتموني </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C’est pourquoi je me plais dans les faiblesses, dans les outrages, dans les privations, dans les persécutions, dans les angoisses, pour Christ ; en effet quand je suis faible, c’est alors que je suis fort. 11  J’ai été un insensé : vous m’y avez contraint. En effet, c’est par vous que j’aurais dû être recommandé.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I take pleasure in infirmities, in reproaches, in needs, in persecutions, in distresses, for Christ's sake. For when I am weak, then I am strong. 11 I have become a fool in boasting; you have compelled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43650" name="Group 2"/>
          <p:cNvGraphicFramePr>
            <a:graphicFrameLocks noGrp="1"/>
          </p:cNvGraphicFramePr>
          <p:nvPr/>
        </p:nvGraphicFramePr>
        <p:xfrm>
          <a:off x="107950" y="44450"/>
          <a:ext cx="9072563" cy="63441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كان ينبغي ان امدح منكم اذ لم انقص شيئا عن فائقي الرسل وان كنت لست شيئا. ان علامات الرسول صنعت بينكم في كل صبر بآيات وعجائب وقوات.</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je n’ai été nullement inférieur aux apôtres prétendus supérieurs, bien que je ne sois rien.12  Les signes distinctifs de l’apôtre ont été vus à l’oeuvre au milieu de vous par une patience à toute épreuve, par des signes, des prodiges et des miracles.</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I ought to have been commended by you; for in nothing was I behind the most eminent apostles, though I am nothing. 12 Truly the signs of an apostle were accomplished among you with all perseverance, in signs and wonders and mighty deeds.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467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4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569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84569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84570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4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47746" name="Group 2"/>
          <p:cNvGraphicFramePr>
            <a:graphicFrameLocks noGrp="1"/>
          </p:cNvGraphicFramePr>
          <p:nvPr/>
        </p:nvGraphicFramePr>
        <p:xfrm>
          <a:off x="107950" y="44450"/>
          <a:ext cx="9001125" cy="5903914"/>
        </p:xfrm>
        <a:graphic>
          <a:graphicData uri="http://schemas.openxmlformats.org/drawingml/2006/table">
            <a:tbl>
              <a:tblPr rtl="1"/>
              <a:tblGrid>
                <a:gridCol w="5113337">
                  <a:extLst>
                    <a:ext uri="{9D8B030D-6E8A-4147-A177-3AD203B41FA5}">
                      <a16:colId xmlns:a16="http://schemas.microsoft.com/office/drawing/2014/main" val="20000"/>
                    </a:ext>
                  </a:extLst>
                </a:gridCol>
                <a:gridCol w="38877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الأولى </a:t>
                      </a:r>
                      <a:r>
                        <a:rPr kumimoji="0" lang="en-US" sz="3200" b="0" i="0" u="sng" strike="noStrike" cap="none" normalizeH="0" baseline="0">
                          <a:ln>
                            <a:noFill/>
                          </a:ln>
                          <a:solidFill>
                            <a:srgbClr val="FF9933"/>
                          </a:solidFill>
                          <a:effectLst/>
                          <a:latin typeface="Arial" charset="0"/>
                          <a:cs typeface="Arial" charset="0"/>
                        </a:rPr>
                        <a:t>1:25 &amp; 2:1-10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كلمة الرب فتثبت الى الابد.وهذه هي الكلمة التي بشرتم بها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فاطرحوا كل خبث وكل مكر والرياء والحسد وكل مذمة</a:t>
                      </a:r>
                      <a:r>
                        <a:rPr kumimoji="0" lang="ar-EG" sz="3200" b="0" i="0" u="none" strike="noStrike" cap="none" normalizeH="0" baseline="0">
                          <a:ln>
                            <a:noFill/>
                          </a:ln>
                          <a:solidFill>
                            <a:schemeClr val="bg1"/>
                          </a:solidFill>
                          <a:effectLst/>
                          <a:latin typeface="Arial" charset="0"/>
                          <a:cs typeface="Arial" charset="0"/>
                        </a:rPr>
                        <a:t> .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1 Peter 1:25 &amp; 2:1-10</a:t>
                      </a:r>
                      <a:endParaRPr kumimoji="0" lang="ar-EG"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Mais la parole du Seigneur demeure éternellement. Cette parole est celle qui vous a été annoncée par l’Évangile.1  Rejetez donc toute méchanceté et toute fraude, l’hypocrisie, l’envie et toute médisance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1Peter1:25 &amp; 2:1-10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Now this is the word which by the gospel was preached to you.1 Therefore, laying aside all malice, all guile, hypocrisy, envy, and all evil speaking,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47757" name="Rectangle 13"/>
          <p:cNvSpPr>
            <a:spLocks noGrp="1" noChangeArrowheads="1"/>
          </p:cNvSpPr>
          <p:nvPr>
            <p:ph type="ctrTitle"/>
          </p:nvPr>
        </p:nvSpPr>
        <p:spPr/>
        <p:txBody>
          <a:bodyPr/>
          <a:lstStyle/>
          <a:p>
            <a:r>
              <a:rPr lang="en-US" sz="1000"/>
              <a:t>26c</a:t>
            </a:r>
          </a:p>
        </p:txBody>
      </p:sp>
    </p:spTree>
  </p:cSld>
  <p:clrMapOvr>
    <a:masterClrMapping/>
  </p:clrMapOvr>
</p:sld>
</file>

<file path=ppt/slides/slide14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48770" name="Group 2"/>
          <p:cNvGraphicFramePr>
            <a:graphicFrameLocks noGrp="1"/>
          </p:cNvGraphicFramePr>
          <p:nvPr/>
        </p:nvGraphicFramePr>
        <p:xfrm>
          <a:off x="34925" y="115888"/>
          <a:ext cx="9074150" cy="634416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وكاطفال مولودين الآن اشتهوا اللبن العقلي العديم الغش لكي تنموا به ان كنتم قد ذقتم ان الرب صالح.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اذ تأتون اليه حجرا حيّا مرفوضا من الناس ولكن مختار من الله كريم</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désirez comme des enfants nouveaux–nés le lait non frelaté de la parole, afin que par lui vous croissiez pour le salut, 3 si vous avez goûté que le Seigneur est bon. 4 Approchez–vous de lui, pierre vivante, rejetée par les hommes, mais choisie et précieuse devant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as newborn babes, desire the pure milk of the word, that you may grow thereby, 3 if indeed you have tasted that the Lord is gracious. 4 Coming to Him as to a living stone, rejected indeed by men, but chosen by God and precious,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49794" name="Group 2"/>
          <p:cNvGraphicFramePr>
            <a:graphicFrameLocks noGrp="1"/>
          </p:cNvGraphicFramePr>
          <p:nvPr/>
        </p:nvGraphicFramePr>
        <p:xfrm>
          <a:off x="107950" y="115888"/>
          <a:ext cx="9001125" cy="6339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كونوا انتم ايضا مبنيين كحجارة حية بيتا روحيا كهنوتا مقدسا لتقديم ذبائح روحية مقبولة عند الله بيسوع المسيح.</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لذلك يتضمن ايضا في الكتاب هانذا اضع في صهيون حجر زاوية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vous–mêmes, comme des pierres vivantes, édifiez–vous pour former une maison spirituelle, un saint sacerdoce, en vue d’offrir des victimes spirituelles, agréables à Dieu par Jésus–Christ ; 6  car il y a dans l’Écriture : Voici, je pose en Sion une pierre angulaire,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you also, as living stones, are being built up a spiritual house, a holy priesthood, to offer up spiritual sacrifices acceptable to God through Jesus Christ. 6 Therefore it is also contained in the Scripture, Behold, I lay in Zion a chief cornerstone,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0818" name="Group 2"/>
          <p:cNvGraphicFramePr>
            <a:graphicFrameLocks noGrp="1"/>
          </p:cNvGraphicFramePr>
          <p:nvPr/>
        </p:nvGraphicFramePr>
        <p:xfrm>
          <a:off x="107950" y="44450"/>
          <a:ext cx="9001125" cy="5834063"/>
        </p:xfrm>
        <a:graphic>
          <a:graphicData uri="http://schemas.openxmlformats.org/drawingml/2006/table">
            <a:tbl>
              <a:tblPr rtl="1"/>
              <a:tblGrid>
                <a:gridCol w="4105275">
                  <a:extLst>
                    <a:ext uri="{9D8B030D-6E8A-4147-A177-3AD203B41FA5}">
                      <a16:colId xmlns:a16="http://schemas.microsoft.com/office/drawing/2014/main" val="20000"/>
                    </a:ext>
                  </a:extLst>
                </a:gridCol>
                <a:gridCol w="48958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مختارا كريما والذي يؤمن به لن يخزى.</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فلكم انتم الذين تؤمنون الكرامة واما للذين لا يطيعون</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choisie, précieuse, Et celui qui croit en elle ne sera pas confondu. 7  L’honneur est donc pour vous qui croyez. Mais, pour les incrédules,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elect, precious, and he who believes on Him will by no means be put to shame.'' 7 Therefore, to you who believe, He is precious; but to those who are disobedient,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1842" name="Group 2"/>
          <p:cNvGraphicFramePr>
            <a:graphicFrameLocks noGrp="1"/>
          </p:cNvGraphicFramePr>
          <p:nvPr/>
        </p:nvGraphicFramePr>
        <p:xfrm>
          <a:off x="107950" y="44450"/>
          <a:ext cx="9072563" cy="5913120"/>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فالحجر الذي رفضه البناؤون هو قد صار راس الزاوية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وحجر صدمة وصخرة عثرة.الذين يعثرون غير طائعين للكلمة الامر الذي جعلوا 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La pierre qu’ont rejetée ceux qui bâtissaient Est devenue la principale, celle de l’angle Et une pierre d’achoppement Et un rocher de scandale. 8  Ils s’y achoppent en désobéissant à la parole, et c’est à quoi ils ont été destinés.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 stone which the builders rejected has become the chief cornerstone,'' 8 and A stone of stumbling and a rock of offense.'' They stumble, being disobedient to the word, to which they also were appointed.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2866" name="Group 2"/>
          <p:cNvGraphicFramePr>
            <a:graphicFrameLocks noGrp="1"/>
          </p:cNvGraphicFramePr>
          <p:nvPr/>
        </p:nvGraphicFramePr>
        <p:xfrm>
          <a:off x="107950" y="44450"/>
          <a:ext cx="9001125" cy="6480176"/>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انتم فجنس مختار وكهنوت ملوكي امة مقدسة شعب اقتناء لكي تخبروا بفضائل الذي دعاكم من الظلمة الى نوره العجيب.</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Vous, par contre, vous êtes une race élue, un sacerdoce royal, une nation sainte, un peuple racheté, afin d’annoncer les vertus de celui qui vous a appelés des ténèbres à son admirable lumière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you are a chosen generation, a royal priesthood, a holy nation, His own special people, that you may proclaim the praises of Him who called you out of darkness into His marvelous light;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3890" name="Group 2"/>
          <p:cNvGraphicFramePr>
            <a:graphicFrameLocks noGrp="1"/>
          </p:cNvGraphicFramePr>
          <p:nvPr/>
        </p:nvGraphicFramePr>
        <p:xfrm>
          <a:off x="107950" y="44450"/>
          <a:ext cx="9072563" cy="6480176"/>
        </p:xfrm>
        <a:graphic>
          <a:graphicData uri="http://schemas.openxmlformats.org/drawingml/2006/table">
            <a:tbl>
              <a:tblPr rtl="1"/>
              <a:tblGrid>
                <a:gridCol w="5472113">
                  <a:extLst>
                    <a:ext uri="{9D8B030D-6E8A-4147-A177-3AD203B41FA5}">
                      <a16:colId xmlns:a16="http://schemas.microsoft.com/office/drawing/2014/main" val="20000"/>
                    </a:ext>
                  </a:extLst>
                </a:gridCol>
                <a:gridCol w="36004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قبلا لم تكونوا شعبا واما الآن فانتم شعب الله.الذين كنتم غير مرحومين واما الآن فمرحومون</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vous qui, autrefois, n’étiez pas un peuple et qui, maintenant, êtes le peuple de Dieu ; vous qui n’aviez pas obtenu miséricorde et qui, maintenant avez obtenu miséricorde.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who once were not a people but are now the people of God, who had not obtained mercy but now have obtained mercy</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491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7017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593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85593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85594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85594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4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7986" name="Group 2"/>
          <p:cNvGraphicFramePr>
            <a:graphicFrameLocks noGrp="1"/>
          </p:cNvGraphicFramePr>
          <p:nvPr/>
        </p:nvGraphicFramePr>
        <p:xfrm>
          <a:off x="34925" y="44450"/>
          <a:ext cx="9145588" cy="6049963"/>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ar-SA" sz="2800" b="0" i="0" u="sng" strike="noStrike" cap="none" normalizeH="0" baseline="0">
                          <a:ln>
                            <a:noFill/>
                          </a:ln>
                          <a:solidFill>
                            <a:srgbClr val="FF9933"/>
                          </a:solidFill>
                          <a:effectLst/>
                          <a:latin typeface="Arial" charset="0"/>
                          <a:cs typeface="Arial" charset="0"/>
                        </a:rPr>
                        <a:t>(6:1-15 &amp; 7:1-2)</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تلك الايام اذ تكاثر التلاميذ حدث تذمر من اليونانيين على العبرانيين ان اراملهم كنّ يغفل عنهنّ في الخدمة اليومية.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a:t>
                      </a:r>
                      <a:r>
                        <a:rPr kumimoji="0" lang="fr-CA" sz="2800" b="0" i="0" u="sng" strike="noStrike" cap="none" normalizeH="0" baseline="0">
                          <a:ln>
                            <a:noFill/>
                          </a:ln>
                          <a:solidFill>
                            <a:srgbClr val="FF9933"/>
                          </a:solidFill>
                          <a:effectLst/>
                          <a:latin typeface="Arial" charset="0"/>
                          <a:cs typeface="Times New Roman" pitchFamily="18" charset="0"/>
                        </a:rPr>
                        <a:t>e</a:t>
                      </a:r>
                      <a:r>
                        <a:rPr kumimoji="0" lang="en-US" sz="2800" b="0" i="0" u="sng" strike="noStrike" cap="none" normalizeH="0" baseline="0">
                          <a:ln>
                            <a:noFill/>
                          </a:ln>
                          <a:solidFill>
                            <a:srgbClr val="FF9933"/>
                          </a:solidFill>
                          <a:effectLst/>
                          <a:latin typeface="Arial" charset="0"/>
                          <a:cs typeface="Times New Roman" pitchFamily="18" charset="0"/>
                        </a:rPr>
                        <a:t>s 6:1-15 &amp; 7:1-2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1En ces jours–là, comme les disciples se multipliaient, les Hellénistes murmurèrent contre les Hébreux, parce que leurs veuves étaient négligées dans le service quotidien.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a:t>
                      </a:r>
                      <a:r>
                        <a:rPr kumimoji="0" lang="fr-CA" sz="2800" b="0" i="0" u="sng" strike="noStrike" cap="none" normalizeH="0" baseline="0">
                          <a:ln>
                            <a:noFill/>
                          </a:ln>
                          <a:solidFill>
                            <a:srgbClr val="FF9933"/>
                          </a:solidFill>
                          <a:effectLst/>
                          <a:latin typeface="Arial" charset="0"/>
                          <a:cs typeface="Times New Roman" pitchFamily="18" charset="0"/>
                        </a:rPr>
                        <a:t>e</a:t>
                      </a:r>
                      <a:r>
                        <a:rPr kumimoji="0" lang="en-US" sz="2800" b="0" i="0" u="sng" strike="noStrike" cap="none" normalizeH="0" baseline="0">
                          <a:ln>
                            <a:noFill/>
                          </a:ln>
                          <a:solidFill>
                            <a:srgbClr val="FF9933"/>
                          </a:solidFill>
                          <a:effectLst/>
                          <a:latin typeface="Arial" charset="0"/>
                          <a:cs typeface="Times New Roman" pitchFamily="18" charset="0"/>
                        </a:rPr>
                        <a:t>s 6:1-15 &amp; 7:1-2</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1Now in those days, when the number of the disciples was multiplying, there arose a murmuring against the Hebrews by the Hellenists, because their widows were neglected in the daily distribution.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57997" name="Rectangle 13"/>
          <p:cNvSpPr>
            <a:spLocks noGrp="1" noChangeArrowheads="1"/>
          </p:cNvSpPr>
          <p:nvPr>
            <p:ph type="ctrTitle"/>
          </p:nvPr>
        </p:nvSpPr>
        <p:spPr/>
        <p:txBody>
          <a:bodyPr/>
          <a:lstStyle/>
          <a:p>
            <a:r>
              <a:rPr lang="en-US" sz="1000"/>
              <a:t>26a</a:t>
            </a:r>
          </a:p>
        </p:txBody>
      </p:sp>
    </p:spTree>
  </p:cSld>
  <p:clrMapOvr>
    <a:masterClrMapping/>
  </p:clrMapOvr>
</p:sld>
</file>

<file path=ppt/slides/slide14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9010" name="Group 2"/>
          <p:cNvGraphicFramePr>
            <a:graphicFrameLocks noGrp="1"/>
          </p:cNvGraphicFramePr>
          <p:nvPr/>
        </p:nvGraphicFramePr>
        <p:xfrm>
          <a:off x="107950" y="44450"/>
          <a:ext cx="9072563" cy="5689601"/>
        </p:xfrm>
        <a:graphic>
          <a:graphicData uri="http://schemas.openxmlformats.org/drawingml/2006/table">
            <a:tbl>
              <a:tblPr rtl="1"/>
              <a:tblGrid>
                <a:gridCol w="4824413">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فدعا الاثنا عشر جمهور التلاميذ وقالوا لا يرضي ان نترك نحن كلمة الله ونخدم موائد.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فانتخبوا ايها الاخوة سبعة رجال منكم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Les douze convoquèrent alors la multitude des disciples et dirent : Il ne convient pas que nous délaissions la parole de Dieu pour servir aux tables. 3  C’est pourquoi, frères, choisissez parmi vous sept hommes,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Then the twelve summoned the multitude of the disciples and said, It is not desirable that we should leave the word of God and serve tables. 3 Therefore, brethren, seek out from among you seven 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0034" name="Group 2"/>
          <p:cNvGraphicFramePr>
            <a:graphicFrameLocks noGrp="1"/>
          </p:cNvGraphicFramePr>
          <p:nvPr/>
        </p:nvGraphicFramePr>
        <p:xfrm>
          <a:off x="107950" y="44450"/>
          <a:ext cx="9072563" cy="5689601"/>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مشهودا لهم ومملوّين من الروح القدس وحكمة فنقيمهم على هذه الحاجة.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نحن فنواظب على الصلاة وخدمة الكلمة.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 qui l’on rende un bon témoignage, remplis de l’Esprit et de sagesse, et nous les chargerons de cet emploi. 4  Pour nous, nous persévérerons dans la prière et dans le service de la parole.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of good reputation, full of the Holy Spirit and wisdom, whom we may appoint over this business; 4 but we will give ourselves continually to prayer and to the ministry of the word.''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1058" name="Group 2"/>
          <p:cNvGraphicFramePr>
            <a:graphicFrameLocks noGrp="1"/>
          </p:cNvGraphicFramePr>
          <p:nvPr/>
        </p:nvGraphicFramePr>
        <p:xfrm>
          <a:off x="34925" y="44450"/>
          <a:ext cx="9145588" cy="6900672"/>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فحسن هذا القول امام كل الجمهور فاختاروا استفانوس رجلا مملوّا من الايمان والروح القدس وفيلبس وبروخورس ونيكانور وتيمون وبرميناس ونيقولاوس دخيلا انطاكيا.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الذين اقاموهم امام الرسل فصلّوا ووضعوا عليهم الايادي.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 discours plut à toute la multitude. Ils élurent Étienne, homme plein de foi et d’Esprit Saint, Philippe, Prochore, Nicanor, Timon, Parménas et Nicolas, prosélyte d’Antioche. 6  Ils les présentèrent aux apôtres, qui, après avoir prié, leur imposèrent les mains.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the saying pleased the whole multitude. And they chose Stephen, a man full of faith and the Holy Spirit, and Philip, Prochorus, Nicanor, Timon, Parmenas, and Nicolas, a proselyte from Antioch, 6 whom they set before the apostles; and when they had prayed, they laid hands on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2082" name="Group 2"/>
          <p:cNvGraphicFramePr>
            <a:graphicFrameLocks noGrp="1"/>
          </p:cNvGraphicFramePr>
          <p:nvPr/>
        </p:nvGraphicFramePr>
        <p:xfrm>
          <a:off x="107950" y="44450"/>
          <a:ext cx="9001125" cy="6014403"/>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وكانت كلمة الله تنمو وعدد التلاميذ يتكاثر جدا في اورشليم وجمهور كثير من الكهنة يطيعون الايمان.واما استفانوس فاذ كان مملوّا ايمانا وقوة كان يصنع عجائب وآيات عظيمة في الشعب</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La parole de Dieu se répandait, le nombre des disciples se multipliait beaucoup à Jérusalem, et une grande foule de sacrificateurs obéissait à la foi. 8 Étienne, plein de grâce et de puissance, opérait de grands prodiges et des signes parmi le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Then the word of God spread, and the number of the disciples multiplied greatly in Jerusalem, and a great many of the priests were obedient to the faith. 8 And Stephen, full of faith and power, did great wonders and signs among the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3106" name="Group 2"/>
          <p:cNvGraphicFramePr>
            <a:graphicFrameLocks noGrp="1"/>
          </p:cNvGraphicFramePr>
          <p:nvPr/>
        </p:nvGraphicFramePr>
        <p:xfrm>
          <a:off x="107950" y="44450"/>
          <a:ext cx="9001125" cy="6369685"/>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فنهض قوم من المجمع الذي يقال له مجمع الليبرتينيين والقيروانيين والاسكندريين ومن الذين من كيليكية واسيا يحاورون استفانوس.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 يقدروا ان يقاوموا الحكمة والروح الذي كان يتكلم به.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Quelques–uns parmi ceux de la synagogue dite des Affranchis, parmi les Cyrénéens et les Alexandrins, et parmi ceux de Cilicie et d’Asie, se mirent à discuter avec Étienne ;10  mais ils n’étaient pas capables de résister à la sagesse et à l’Esprit par lequel il parlait.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Then there arose some from what is called the Synagogue of the Freedmen (Cyrenians, Alexandrians, and those from Cilicia and Asia), disputing with Stephen. 10 And they were not able to resist the wisdom and the Spirit by which he spoke.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4130" name="Group 2"/>
          <p:cNvGraphicFramePr>
            <a:graphicFrameLocks noGrp="1"/>
          </p:cNvGraphicFramePr>
          <p:nvPr/>
        </p:nvGraphicFramePr>
        <p:xfrm>
          <a:off x="107950" y="44450"/>
          <a:ext cx="9001125"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دسوا لرجال يقولون اننا سمعناه يتكلم بكلام تجديف على موسى وعلى الله. وهيّجوا الشعب والشيوخ والكتبة فقاموا وخطفوه وأتوا به الى المجمع‏</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Alors ils soudoyèrent des hommes qui dirent : Nous l’avons entendu proférer des paroles blasphématoires contre Moïse et contre Dieu.12 Ils ameutèrent le peuple, les anciens et les scribes, puis ils survinrent, le saisirent de force et l’emmenèrent au sanhédrin.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11Then they secretly induced men to say, We have heard him speak blasphemous words against Moses and God.'' 12 And they stirred up the people, the elders, and the scribes; and they came upon him, seized him, and brought him to the council.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5154" name="Group 2"/>
          <p:cNvGraphicFramePr>
            <a:graphicFrameLocks noGrp="1"/>
          </p:cNvGraphicFramePr>
          <p:nvPr/>
        </p:nvGraphicFramePr>
        <p:xfrm>
          <a:off x="34925" y="44450"/>
          <a:ext cx="9074150" cy="682752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واقاموا شهودا كذبة يقولون هذا الرجل لا يفتر عن ان يتكلم كلاما تجديفا ضد هذا الموضع المقدس والناموس.لاننا سمعناه يقول ان يسوع الناصري هذا سينقض هذا الموضع ويغيّر العوائد التي سلمنا اياها موسى.</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Ils produisirent de faux témoins qui disaient : Cet homme ne cesse de proférer des paroles contre ce lieu saint et contre la loi ;14  car nous l’avons entendu dire que Jésus, ce Nazaréen, détruira ce lieu et changera les coutumes que Moïse nous a transmises.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They also set up false witnesses who said, This man does not cease to speak blasphemous words against this holy place and the law; 14 for we have heard him say that this Jesus of Nazareth will destroy this place and change the customs which Moses delivered to 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6178" name="Group 2"/>
          <p:cNvGraphicFramePr>
            <a:graphicFrameLocks noGrp="1"/>
          </p:cNvGraphicFramePr>
          <p:nvPr/>
        </p:nvGraphicFramePr>
        <p:xfrm>
          <a:off x="107950" y="44450"/>
          <a:ext cx="9001125" cy="6049963"/>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فشخص اليه جميع الجالسين في المجمع ورأوا وجهه كانه وجه ملاك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فقال رئيس الكهنة أترى هذه الامور هكذا هي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Tous ceux qui siégeaient au sanhédrin fixaient les regards sur lui et virent son visage comme celui d’un ange.1  Le souverain sacrificateur dit alors : En est–il bien ainsi ?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all who sat in the council, looking steadfastly at him, saw his face as the face of an angel. 1 Then the high priest said, Are these things so?''</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7202" name="Group 2"/>
          <p:cNvGraphicFramePr>
            <a:graphicFrameLocks noGrp="1"/>
          </p:cNvGraphicFramePr>
          <p:nvPr/>
        </p:nvGraphicFramePr>
        <p:xfrm>
          <a:off x="107950" y="44450"/>
          <a:ext cx="8928100" cy="6049963"/>
        </p:xfrm>
        <a:graphic>
          <a:graphicData uri="http://schemas.openxmlformats.org/drawingml/2006/table">
            <a:tbl>
              <a:tblPr rtl="1"/>
              <a:tblGrid>
                <a:gridCol w="475138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ايها الرجال الاخوة والآباء اسمعوا.ظهر اله المجد لابينا ابراهيم وهو في ما بين النهرين قبلما سكن في حاران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Étienne répondit : Vous, frères et pères, écoutez ! Le Dieu de la gloire apparut à notre père Abraham, lorsqu’il était en Mésopotamie, avant qu’il habite Harân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he said, Brethren and fathers, listen: The God of glory appeared to our father Abraham when he was in Mesopotamia, before he dwelt in Haran.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822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4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9250"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027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4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1298" name="Group 2"/>
          <p:cNvGraphicFramePr>
            <a:graphicFrameLocks noGrp="1"/>
          </p:cNvGraphicFramePr>
          <p:nvPr/>
        </p:nvGraphicFramePr>
        <p:xfrm>
          <a:off x="107950" y="44450"/>
          <a:ext cx="9072563" cy="6449568"/>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21  :3  &amp; 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لانك تتقدمه ببركات خير.وضعت على راسه تاجا من ابريز. عظيم مجده بخلاصك جلالا وبهاء تضع عليه.	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 </a:t>
                      </a:r>
                      <a:r>
                        <a:rPr kumimoji="0" lang="en-US" sz="3600" b="0" i="0" u="sng" strike="noStrike" cap="none" normalizeH="0" baseline="0">
                          <a:ln>
                            <a:noFill/>
                          </a:ln>
                          <a:solidFill>
                            <a:srgbClr val="FF9933"/>
                          </a:solidFill>
                          <a:effectLst/>
                          <a:latin typeface="Arial" charset="0"/>
                          <a:cs typeface="Arial" charset="0"/>
                        </a:rPr>
                        <a:t>21:3 &amp;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Car tu viens au–devant de lui avec des bénédictions excellentes, Tu mets sur sa tête une couronne d’or pur.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Sa gloire est grande à cause de ton salut ; Tu places sur lui l’éclat et la magnificence.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Alléluia</a:t>
                      </a:r>
                      <a:r>
                        <a:rPr kumimoji="0" lang="en-US" sz="2400" b="0" i="0" u="none" strike="noStrike" cap="none" normalizeH="0" baseline="0">
                          <a:ln>
                            <a:noFill/>
                          </a:ln>
                          <a:solidFill>
                            <a:schemeClr val="bg1"/>
                          </a:solidFill>
                          <a:effectLst/>
                          <a:latin typeface="Arial" charset="0"/>
                          <a:cs typeface="Arial" charset="0"/>
                        </a:rPr>
                        <a:t>.</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21:3 &amp;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You meet him with the blessings of goodness; You set a crown of pure gold upon his head.</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His glory is great in Your salvation; Honor and majesty You have placed upon him.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71309" name="Rectangle 13"/>
          <p:cNvSpPr>
            <a:spLocks noGrp="1" noChangeArrowheads="1"/>
          </p:cNvSpPr>
          <p:nvPr>
            <p:ph type="ctrTitle"/>
          </p:nvPr>
        </p:nvSpPr>
        <p:spPr/>
        <p:txBody>
          <a:bodyPr/>
          <a:lstStyle/>
          <a:p>
            <a:r>
              <a:rPr lang="en-US" sz="1000" dirty="0"/>
              <a:t>26pg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2322" name="Group 2"/>
          <p:cNvGraphicFramePr>
            <a:graphicFrameLocks noGrp="1"/>
          </p:cNvGraphicFramePr>
          <p:nvPr/>
        </p:nvGraphicFramePr>
        <p:xfrm>
          <a:off x="34925" y="44450"/>
          <a:ext cx="9145588" cy="6771069"/>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1:10-20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ذلك عيّن الرب سبعين آخرين ايضا وارسلهم اثنين اثنين امام وجهه الى كل مدينة وموضع حيث كان هو مزمعا ان يأتي. فقال لهم ان الحصاد كثير ولكن الفعلة قليلون.</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Luc 10:1-20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1Après cela, le Seigneur en désigna encore soixante–dix autres et les envoya devant lui, deux à deux, dans toute ville et tout endroit où lui–même devait aller. 2  Il leur disait  La moisson est grande, mais il y a peu d’ouvriers.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Luc 10:1-20 </a:t>
                      </a:r>
                      <a:endParaRPr kumimoji="0" lang="ar-EG" sz="28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After these things the Lord appointed seventy others also, and sent them two by two before His face into every city and place where He Himself was about to go. 2 Then He said to them, The harvest truly is great, but the laborers are few;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72333" name="Rectangle 13"/>
          <p:cNvSpPr>
            <a:spLocks noGrp="1" noChangeArrowheads="1"/>
          </p:cNvSpPr>
          <p:nvPr>
            <p:ph type="ctrTitle"/>
          </p:nvPr>
        </p:nvSpPr>
        <p:spPr/>
        <p:txBody>
          <a:bodyPr/>
          <a:lstStyle/>
          <a:p>
            <a:r>
              <a:rPr lang="en-US" sz="1000" dirty="0"/>
              <a:t>26g</a:t>
            </a:r>
          </a:p>
        </p:txBody>
      </p:sp>
    </p:spTree>
  </p:cSld>
  <p:clrMapOvr>
    <a:masterClrMapping/>
  </p:clrMapOvr>
</p:sld>
</file>

<file path=ppt/slides/slide14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3346" name="Group 2"/>
          <p:cNvGraphicFramePr>
            <a:graphicFrameLocks noGrp="1"/>
          </p:cNvGraphicFramePr>
          <p:nvPr/>
        </p:nvGraphicFramePr>
        <p:xfrm>
          <a:off x="34925" y="115888"/>
          <a:ext cx="9145588" cy="591312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فاطلبوا من رب الحصاد ان يرسل فعلة الى حصاده.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اذهبوا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ها انا ارسلكم مثل حملان بين ذئاب.لا تحملوا كيسا ولا مزودا ولا احذية ولا تسلموا على احد في الطريق.</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Priez donc le Seigneur de la moisson d’envoyer des ouvriers dans sa moisson.3  Allez ; voici : je vous envoie comme des agneaux au milieu des loups.4  Ne portez ni bourse, ni sac, ni sandales, et ne saluez personne en chemin.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therefore pray the Lord of the harvest to send out laborers into His harvest. 3 Go your way; behold, I send you out as lambs among wolves. 4 Carry neither money bag, knapsack, nor sandals; and greet no one along the road.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4370" name="Group 2"/>
          <p:cNvGraphicFramePr>
            <a:graphicFrameLocks noGrp="1"/>
          </p:cNvGraphicFramePr>
          <p:nvPr/>
        </p:nvGraphicFramePr>
        <p:xfrm>
          <a:off x="107950" y="115888"/>
          <a:ext cx="9001125" cy="5618163"/>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 بيت دخلتموه فقولوا اولا سلام لهذا البيت.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 كان هناك ابن السلام يحل سلامكم عليه وإلا فيرجع اليكم.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5 Dans quelque maison que vous entriez, dites d</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abord : Que la paix soit sur cette maison ! 6 Et s</a:t>
                      </a:r>
                      <a:r>
                        <a:rPr kumimoji="0" lang="fr-FR" sz="2800" b="0" i="0" u="none" strike="noStrike" cap="none" normalizeH="0" baseline="0">
                          <a:ln>
                            <a:noFill/>
                          </a:ln>
                          <a:solidFill>
                            <a:schemeClr val="bg1"/>
                          </a:solidFill>
                          <a:effectLst/>
                          <a:latin typeface="Times New Roman"/>
                          <a:cs typeface="Times New Roman" pitchFamily="18" charset="0"/>
                        </a:rPr>
                        <a:t>’</a:t>
                      </a:r>
                      <a:r>
                        <a:rPr kumimoji="0" lang="fr-FR" sz="2800" b="0" i="0" u="none" strike="noStrike" cap="none" normalizeH="0" baseline="0">
                          <a:ln>
                            <a:noFill/>
                          </a:ln>
                          <a:solidFill>
                            <a:schemeClr val="bg1"/>
                          </a:solidFill>
                          <a:effectLst/>
                          <a:latin typeface="Arial" charset="0"/>
                          <a:cs typeface="Times New Roman" pitchFamily="18" charset="0"/>
                        </a:rPr>
                        <a:t>il se trouve l</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un enfant de paix, votre paix reposera sur lui ; sinon elle reviendra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5 But whatever house you enter, first say, "Peace to this house.' 6 And if a son of peace is there, your peace will rest on it; if not, it will return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5394" name="Group 2"/>
          <p:cNvGraphicFramePr>
            <a:graphicFrameLocks noGrp="1"/>
          </p:cNvGraphicFramePr>
          <p:nvPr/>
        </p:nvGraphicFramePr>
        <p:xfrm>
          <a:off x="34925" y="44450"/>
          <a:ext cx="9001125" cy="5689601"/>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واقيموا في ذلك البيت آكلين وشاربين مما عندهم.لان الفاعل مستحق اجرته.لا تنتقلوا من بيت الى بيت.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Demeurez dans cette maison–là, mangez et buvez ce qui s’y trouve ; car l’ouvrier mérite son salaire. Ne passez pas de maison en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remain in the same house, eating and drinking such things as they give, for the laborer is worthy of his wages. Do not go from house to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6418" name="Group 2"/>
          <p:cNvGraphicFramePr>
            <a:graphicFrameLocks noGrp="1"/>
          </p:cNvGraphicFramePr>
          <p:nvPr/>
        </p:nvGraphicFramePr>
        <p:xfrm>
          <a:off x="107950" y="44450"/>
          <a:ext cx="9072563" cy="6766560"/>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واية مدينة دخلتموها وقبلوكم فكلوا مما يقدّم لكم.واشفوا المرضى الذين فيها وقولوا لهم قد اقترب منكم ملكوت الله. واية مدينة دخلتموها ولم يقبلوكم فاخرجوا الى شوارعها وقولوا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Dans quelque ville que vous entriez, et où l’on vous recevra, mangez ce qu’on vous présentera, 9  guérissez les malades qui s’y trouveront, et dites–leur : Le royaume de Dieu s’est approché de vous.10 Mais dans quelque ville que vous entriez, et où l’on ne vous recevra pas, allez sur ses places et dites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Whatever city you enter, and they receive you, eat such things as are set before you. 9 And heal the sick there, and say to them, "The kingdom of God has come near to you.' 10 But whatever city you enter, and they do not receive you, go out into its streets and say,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7442" name="Group 2"/>
          <p:cNvGraphicFramePr>
            <a:graphicFrameLocks noGrp="1"/>
          </p:cNvGraphicFramePr>
          <p:nvPr/>
        </p:nvGraphicFramePr>
        <p:xfrm>
          <a:off x="34925" y="44450"/>
          <a:ext cx="9145588" cy="644112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الغبار الذي لصق بنا من مدينتكم ننفضه لكم.ولكن اعلموا هذا انه قد اقترب منكم ملكوت الله. واقول لكم انه يكون لسدوم في ذلك اليوم حالة اكثر احتمالا مما لتلك المدينة</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ويل لك يا كورزين.</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Nous secouons contre vous la poussière même de votre ville qui s’est attachée à nos pieds ; sachez pourtant que le royaume de Dieu s’est approché.12 Je vous dis qu’en ce jour Sodome sera traitée moins rigoureusement que cette ville–là. 13  Malheur à toi, Chorazin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 very dust of your city which clings to us we wipe off against you. Nevertheless know this, that the kingdom of God has come near you.' 12 But I say to you that it will be more tolerable in that Day for Sodom than for that city. 13 Woe to you, Chorazin!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8466" name="Group 2"/>
          <p:cNvGraphicFramePr>
            <a:graphicFrameLocks noGrp="1"/>
          </p:cNvGraphicFramePr>
          <p:nvPr/>
        </p:nvGraphicFramePr>
        <p:xfrm>
          <a:off x="34925" y="44450"/>
          <a:ext cx="9145588" cy="633984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 يا بيت صيدا.لانه لو صنعت في صور وصيدا القوات المصنوعة فيكما لتابتا قديما جالستين في المسوح والرماد.ولكن صور وصيدا يكون لهما في الدين حالة اكثر احتمالا مما لكما.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malheur à toi Bethsaïda ! car, si les miracles faits au milieu de vous l’avaient été à Tyr et à Sidon, il y a longtemps qu’elles se seraient repenties, avec le sac et la cendre.14  C’est pourquoi, lors du jugement, Tyr et Sidon seront traitées moins rigoureusement que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Woe to you, Bethsaida! For if the mighty works which were done in you had been done in Tyre and Sidon, they would have repented long ago, sitting in sackcloth and ashes. 14 But it will be more tolerable for Tyre and Sidon at the judgment than for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9490" name="Group 2"/>
          <p:cNvGraphicFramePr>
            <a:graphicFrameLocks noGrp="1"/>
          </p:cNvGraphicFramePr>
          <p:nvPr/>
        </p:nvGraphicFramePr>
        <p:xfrm>
          <a:off x="34925" y="44450"/>
          <a:ext cx="9074150" cy="580421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وانت يا كفرناحوم المرتفعة الى السماء ستهبطين الى الهاوية. الذي يسمع منكم يسمع مني.والذي يرذلكم يرذلني.والذي يرذلني يرذل الذي ارسلني</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toi, Capernaüm ; seras–tu élevée jusqu’au ciel ? (Non) tu seras abaissée jusqu’au séjour des morts.16  Celui qui vous écoute m’écoute, et celui qui vous rejette me rejette, et celui qui me rejette, rejette celui qui m’a envoyé.</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you, Capernaum, who are exalted to heaven, will be thrust down to Hades. 16 He who hears you hears Me, he who rejects you rejects Me, and he who rejects Me rejects Him who sent 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0514" name="Group 2"/>
          <p:cNvGraphicFramePr>
            <a:graphicFrameLocks noGrp="1"/>
          </p:cNvGraphicFramePr>
          <p:nvPr/>
        </p:nvGraphicFramePr>
        <p:xfrm>
          <a:off x="107950" y="115888"/>
          <a:ext cx="8928100" cy="5618163"/>
        </p:xfrm>
        <a:graphic>
          <a:graphicData uri="http://schemas.openxmlformats.org/drawingml/2006/table">
            <a:tbl>
              <a:tblPr rtl="1"/>
              <a:tblGrid>
                <a:gridCol w="453548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فرجع السبعون بفرح قائلين يا رب حتى الشياطين تخضع لنا باسمك.</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رأيت الشيطان ساقطا مثل البرق من السماء.</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Les soixante–dix revinrent avec joie et dirent : Seigneur, les démons même nous sont soumis en ton nom.18  Il leur dit : Je voyais Satan tomber du ciel comme un éclair.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Then the seventy returned with joy, saying, Lord, even the demons are subject to us in Your name.''18 And He said to them,I saw Satan fall like lightning from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1538" name="Group 2"/>
          <p:cNvGraphicFramePr>
            <a:graphicFrameLocks noGrp="1"/>
          </p:cNvGraphicFramePr>
          <p:nvPr/>
        </p:nvGraphicFramePr>
        <p:xfrm>
          <a:off x="107950" y="115888"/>
          <a:ext cx="9001125"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ها انا اعطيكم سلطانا لتدوسوا الحيّات والعقارب وكل قوة العدو ولا يضركم شيء.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Voici : je vous ai donné le pouvoir de marcher sur les serpents et les scorpions et sur toute la puissance de l’ennemi, et rien ne pourra vous nuire.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Behold, I give you the authority to trample on serpents and scorpions, and over all the power of the enemy, and nothing shall by any means hurt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2562" name="Group 2"/>
          <p:cNvGraphicFramePr>
            <a:graphicFrameLocks noGrp="1"/>
          </p:cNvGraphicFramePr>
          <p:nvPr/>
        </p:nvGraphicFramePr>
        <p:xfrm>
          <a:off x="107950" y="115888"/>
          <a:ext cx="9001125" cy="5546726"/>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لا تفرحوا بهذا ان الارواح تخضع لكم بل افرحوا بالحري ان اسماءكم كتبت في السموات</a:t>
                      </a:r>
                      <a:r>
                        <a:rPr kumimoji="0" lang="ar-EG" sz="32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rgbClr val="FF9933"/>
                          </a:solidFill>
                          <a:effectLst/>
                          <a:latin typeface="Arial" charset="0"/>
                          <a:cs typeface="Arial" charset="0"/>
                        </a:rPr>
                        <a:t>( والمجد للـه دائماً )</a:t>
                      </a:r>
                      <a:endParaRPr kumimoji="0" lang="en-CA" sz="36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Cependant, ne vous réjouissez pas de ce que les esprits vous sont soumis, mais réjouissez–vous de ce que vos noms sont inscrits dans les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Nevertheless do not rejoice in this, that the spirits are subject to you, but rather rejoice because your names are written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405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95084" name="Group 12"/>
          <p:cNvGraphicFramePr>
            <a:graphicFrameLocks noGrp="1"/>
          </p:cNvGraphicFramePr>
          <p:nvPr/>
        </p:nvGraphicFramePr>
        <p:xfrm>
          <a:off x="323850" y="620713"/>
          <a:ext cx="8496300" cy="5577840"/>
        </p:xfrm>
        <a:graphic>
          <a:graphicData uri="http://schemas.openxmlformats.org/drawingml/2006/table">
            <a:tbl>
              <a:tblPr rtl="1"/>
              <a:tblGrid>
                <a:gridCol w="8496300">
                  <a:extLst>
                    <a:ext uri="{9D8B030D-6E8A-4147-A177-3AD203B41FA5}">
                      <a16:colId xmlns:a16="http://schemas.microsoft.com/office/drawing/2014/main" val="20000"/>
                    </a:ext>
                  </a:extLst>
                </a:gridCol>
              </a:tblGrid>
              <a:tr h="29511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seventh day of The Month of </a:t>
                      </a:r>
                      <a:r>
                        <a:rPr kumimoji="0" lang="en-US" sz="4000" b="1" i="0" u="none" strike="noStrike" cap="none" normalizeH="0" baseline="0">
                          <a:ln>
                            <a:noFill/>
                          </a:ln>
                          <a:solidFill>
                            <a:srgbClr val="FF9900"/>
                          </a:solidFill>
                          <a:effectLst/>
                          <a:latin typeface="Arial" charset="0"/>
                          <a:cs typeface="Arial" charset="0"/>
                        </a:rPr>
                        <a:t>Babah</a:t>
                      </a: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السابع والعشرون من </a:t>
                      </a:r>
                      <a:r>
                        <a:rPr kumimoji="0" lang="en-US"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شهر بابه</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septième jour du moi</a:t>
                      </a:r>
                      <a:r>
                        <a:rPr kumimoji="0" lang="en-US" sz="4000" b="0" i="0" u="none" strike="noStrike" cap="none" normalizeH="0" baseline="0">
                          <a:ln>
                            <a:noFill/>
                          </a:ln>
                          <a:solidFill>
                            <a:srgbClr val="FF9900"/>
                          </a:solidFill>
                          <a:effectLst/>
                          <a:latin typeface="Arial" charset="0"/>
                          <a:cs typeface="Arial" charset="0"/>
                        </a:rPr>
                        <a:t>s</a:t>
                      </a:r>
                      <a:r>
                        <a:rPr kumimoji="0" lang="fr-CA" sz="4000" b="0" i="0" u="none" strike="noStrike" cap="none" normalizeH="0" baseline="0">
                          <a:ln>
                            <a:noFill/>
                          </a:ln>
                          <a:solidFill>
                            <a:srgbClr val="FF9900"/>
                          </a:solidFill>
                          <a:effectLst/>
                          <a:latin typeface="Arial" charset="0"/>
                          <a:cs typeface="Arial" charset="0"/>
                        </a:rPr>
                        <a:t> de </a:t>
                      </a:r>
                      <a:r>
                        <a:rPr kumimoji="0" lang="en-US" sz="4000" b="0" i="0" u="none" strike="noStrike" cap="none" normalizeH="0" baseline="0">
                          <a:ln>
                            <a:noFill/>
                          </a:ln>
                          <a:solidFill>
                            <a:srgbClr val="FF9900"/>
                          </a:solidFill>
                          <a:effectLst/>
                          <a:latin typeface="Arial" charset="0"/>
                          <a:cs typeface="Arial" charset="0"/>
                        </a:rPr>
                        <a:t>Babah</a:t>
                      </a: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4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609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79609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4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97133" name="Group 13"/>
          <p:cNvGraphicFramePr>
            <a:graphicFrameLocks noGrp="1"/>
          </p:cNvGraphicFramePr>
          <p:nvPr/>
        </p:nvGraphicFramePr>
        <p:xfrm>
          <a:off x="69850" y="0"/>
          <a:ext cx="9074150" cy="6453888"/>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ar-SA" sz="3600" b="0" i="0" u="sng" strike="noStrike" cap="none" normalizeH="0" baseline="0">
                          <a:ln>
                            <a:noFill/>
                          </a:ln>
                          <a:solidFill>
                            <a:srgbClr val="FF9933"/>
                          </a:solidFill>
                          <a:effectLst/>
                          <a:latin typeface="Arial" charset="0"/>
                          <a:cs typeface="Arial" charset="0"/>
                        </a:rPr>
                        <a:t>(</a:t>
                      </a:r>
                      <a:r>
                        <a:rPr kumimoji="0" lang="ar-EG" sz="3600" b="0" i="0" u="sng" strike="noStrike" cap="none" normalizeH="0" baseline="0">
                          <a:ln>
                            <a:noFill/>
                          </a:ln>
                          <a:solidFill>
                            <a:srgbClr val="FF9933"/>
                          </a:solidFill>
                          <a:effectLst/>
                          <a:latin typeface="Arial" charset="0"/>
                          <a:cs typeface="Arial" charset="0"/>
                        </a:rPr>
                        <a:t>2 - </a:t>
                      </a:r>
                      <a:r>
                        <a:rPr kumimoji="0" lang="ar-SA" sz="3600" b="0" i="0" u="sng" strike="noStrike" cap="none" normalizeH="0" baseline="0">
                          <a:ln>
                            <a:noFill/>
                          </a:ln>
                          <a:solidFill>
                            <a:srgbClr val="FF9933"/>
                          </a:solidFill>
                          <a:effectLst/>
                          <a:latin typeface="Arial" charset="0"/>
                          <a:cs typeface="Arial" charset="0"/>
                        </a:rPr>
                        <a:t>112:1</a:t>
                      </a:r>
                      <a:r>
                        <a:rPr kumimoji="0" lang="ar-EG" sz="3600" b="0" i="0" u="sng" strike="noStrike" cap="none" normalizeH="0" baseline="0">
                          <a:ln>
                            <a:noFill/>
                          </a:ln>
                          <a:solidFill>
                            <a:srgbClr val="FF9933"/>
                          </a:solidFill>
                          <a:effectLst/>
                          <a:latin typeface="Arial" charset="0"/>
                          <a:cs typeface="Arial" charset="0"/>
                        </a:rPr>
                        <a:t>)</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للرجل المتقي الرب المسرور جدا بوصاياه.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نسله يكون قويا في الارض.</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جيل المستقيمين يبارك</a:t>
                      </a:r>
                      <a:r>
                        <a:rPr kumimoji="0" lang="ar-EG" sz="3200" b="0" i="0" u="none" strike="noStrike" cap="none" normalizeH="0" baseline="0">
                          <a:ln>
                            <a:noFill/>
                          </a:ln>
                          <a:solidFill>
                            <a:schemeClr val="bg1"/>
                          </a:solidFill>
                          <a:effectLst/>
                          <a:latin typeface="Arial" charset="0"/>
                          <a:cs typeface="Arial" charset="0"/>
                        </a:rPr>
                        <a:t> .    </a:t>
                      </a:r>
                      <a:r>
                        <a:rPr kumimoji="0" lang="ar-SA" sz="28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112:1-2</a:t>
                      </a:r>
                      <a:endParaRPr kumimoji="0" lang="fr-CA"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Heureux l’homme qui craint l’Éternel, Qui trouve un grand plaisir à ses commandements.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Sa descendance sera vaillante dans le pays, La génération des (hommes) droits sera bénie.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112:1-2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Blessed is the man who fears the LORD, who delights greatly in His commandments.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His descendants will be mighty on earth; the generation of the upright will be blessed.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797134" name="Rectangle 14"/>
          <p:cNvSpPr>
            <a:spLocks noGrp="1" noChangeArrowheads="1"/>
          </p:cNvSpPr>
          <p:nvPr>
            <p:ph type="ctrTitle"/>
          </p:nvPr>
        </p:nvSpPr>
        <p:spPr/>
        <p:txBody>
          <a:bodyPr/>
          <a:lstStyle/>
          <a:p>
            <a:r>
              <a:rPr lang="en-US" sz="1000" dirty="0"/>
              <a:t>27pv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98162" name="Group 18"/>
          <p:cNvGraphicFramePr>
            <a:graphicFrameLocks noGrp="1"/>
          </p:cNvGraphicFramePr>
          <p:nvPr/>
        </p:nvGraphicFramePr>
        <p:xfrm>
          <a:off x="69850" y="0"/>
          <a:ext cx="9074150" cy="6993384"/>
        </p:xfrm>
        <a:graphic>
          <a:graphicData uri="http://schemas.openxmlformats.org/drawingml/2006/table">
            <a:tbl>
              <a:tblPr rtl="1"/>
              <a:tblGrid>
                <a:gridCol w="4140200">
                  <a:extLst>
                    <a:ext uri="{9D8B030D-6E8A-4147-A177-3AD203B41FA5}">
                      <a16:colId xmlns:a16="http://schemas.microsoft.com/office/drawing/2014/main" val="20000"/>
                    </a:ext>
                  </a:extLst>
                </a:gridCol>
                <a:gridCol w="49339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5</a:t>
                      </a:r>
                      <a:r>
                        <a:rPr kumimoji="0" lang="ar-SA" sz="3600" b="0" i="0" u="sng" strike="noStrike" cap="none" normalizeH="0" baseline="0">
                          <a:ln>
                            <a:noFill/>
                          </a:ln>
                          <a:solidFill>
                            <a:srgbClr val="FF9933"/>
                          </a:solidFill>
                          <a:effectLst/>
                          <a:latin typeface="Arial" charset="0"/>
                          <a:cs typeface="Arial" charset="0"/>
                        </a:rPr>
                        <a:t> 2: 14-23 )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000" b="0" i="0" u="none" strike="noStrike" cap="none" normalizeH="0" baseline="0">
                          <a:ln>
                            <a:noFill/>
                          </a:ln>
                          <a:solidFill>
                            <a:schemeClr val="bg1"/>
                          </a:solidFill>
                          <a:effectLst/>
                          <a:latin typeface="Arial" charset="0"/>
                          <a:cs typeface="Arial" charset="0"/>
                        </a:rPr>
                        <a:t>أنما انسان مسافر دعا عبيده وسلمهم امواله</a:t>
                      </a:r>
                      <a:r>
                        <a:rPr kumimoji="0" lang="en-US" sz="3000" b="0" i="0" u="none" strike="noStrike" cap="none" normalizeH="0" baseline="0">
                          <a:ln>
                            <a:noFill/>
                          </a:ln>
                          <a:solidFill>
                            <a:schemeClr val="bg1"/>
                          </a:solidFill>
                          <a:effectLst/>
                          <a:latin typeface="Arial" charset="0"/>
                          <a:cs typeface="Arial" charset="0"/>
                        </a:rPr>
                        <a:t>. </a:t>
                      </a:r>
                      <a:r>
                        <a:rPr kumimoji="0" lang="ar-SA" sz="3000" b="0" i="0" u="none" strike="noStrike" cap="none" normalizeH="0" baseline="0">
                          <a:ln>
                            <a:noFill/>
                          </a:ln>
                          <a:solidFill>
                            <a:schemeClr val="bg1"/>
                          </a:solidFill>
                          <a:effectLst/>
                          <a:latin typeface="Arial" charset="0"/>
                          <a:cs typeface="Arial" charset="0"/>
                        </a:rPr>
                        <a:t>اعطى واحدا خمس وزنات وآخر وزنتين وآخر وزنة</a:t>
                      </a:r>
                      <a:r>
                        <a:rPr kumimoji="0" lang="ar-EG" sz="3000" b="0" i="0" u="none" strike="noStrike" cap="none" normalizeH="0" baseline="0">
                          <a:ln>
                            <a:noFill/>
                          </a:ln>
                          <a:solidFill>
                            <a:schemeClr val="bg1"/>
                          </a:solidFill>
                          <a:effectLst/>
                          <a:latin typeface="Arial" charset="0"/>
                          <a:cs typeface="Arial" charset="0"/>
                        </a:rPr>
                        <a:t>.</a:t>
                      </a:r>
                      <a:r>
                        <a:rPr kumimoji="0" lang="ar-SA" sz="3000" b="0" i="0" u="none" strike="noStrike" cap="none" normalizeH="0" baseline="0">
                          <a:ln>
                            <a:noFill/>
                          </a:ln>
                          <a:solidFill>
                            <a:schemeClr val="bg1"/>
                          </a:solidFill>
                          <a:effectLst/>
                          <a:latin typeface="Arial" charset="0"/>
                          <a:cs typeface="Arial" charset="0"/>
                        </a:rPr>
                        <a:t>كل واحد على قدر طاقته.وسافر للوقت</a:t>
                      </a:r>
                      <a:r>
                        <a:rPr kumimoji="0" lang="en-US" sz="30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100" b="0" i="0" u="sng" strike="noStrike" cap="none" normalizeH="0" baseline="0">
                          <a:ln>
                            <a:noFill/>
                          </a:ln>
                          <a:solidFill>
                            <a:srgbClr val="FF9933"/>
                          </a:solidFill>
                          <a:effectLst/>
                          <a:latin typeface="Arial" charset="0"/>
                          <a:cs typeface="Arial" charset="0"/>
                        </a:rPr>
                        <a:t>Matthew 25: 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Il en sera comme d’un homme qui en partant pour un voyage appela ses serviteurs, et leur confia ses biens.15  Il donna cinq talents à l’un, deux à l’autre, et un au troisième, à chacun selon sa capacité et il partit en voyage.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100" b="0" i="0" u="sng" strike="noStrike" cap="none" normalizeH="0" baseline="0">
                          <a:ln>
                            <a:noFill/>
                          </a:ln>
                          <a:solidFill>
                            <a:srgbClr val="FF9933"/>
                          </a:solidFill>
                          <a:effectLst/>
                          <a:latin typeface="Arial" charset="0"/>
                          <a:cs typeface="Arial" charset="0"/>
                        </a:rPr>
                        <a:t>Matthew 25: 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the kingdom of heaven is like a man traveling to a far country, who called his own servants and delivered his goods to them. 15 And to one he gave five talents, to another two, and to another one, to each according to his own ability; and immediately he went on a journey.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798163" name="Rectangle 19"/>
          <p:cNvSpPr>
            <a:spLocks noGrp="1" noChangeArrowheads="1"/>
          </p:cNvSpPr>
          <p:nvPr>
            <p:ph type="ctrTitle"/>
          </p:nvPr>
        </p:nvSpPr>
        <p:spPr/>
        <p:txBody>
          <a:bodyPr/>
          <a:lstStyle/>
          <a:p>
            <a:r>
              <a:rPr lang="en-US" sz="1000" dirty="0"/>
              <a:t>27v</a:t>
            </a:r>
          </a:p>
        </p:txBody>
      </p:sp>
    </p:spTree>
  </p:cSld>
  <p:clrMapOvr>
    <a:masterClrMapping/>
  </p:clrMapOvr>
</p:sld>
</file>

<file path=ppt/slides/slide14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99170" name="Group 2"/>
          <p:cNvGraphicFramePr>
            <a:graphicFrameLocks noGrp="1"/>
          </p:cNvGraphicFramePr>
          <p:nvPr/>
        </p:nvGraphicFramePr>
        <p:xfrm>
          <a:off x="69850" y="44450"/>
          <a:ext cx="9074150" cy="5905501"/>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فمضى الذي اخذ الخمس وزنات وتاجر بها فربح خمس وزنات أخر</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وهكذا الذي اخذ الوزنتين ربح ايضا وزنتين أخريين</a:t>
                      </a:r>
                      <a:r>
                        <a:rPr kumimoji="0" lang="en-US"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Aussitôt celui qui avait reçu les cinq talents s’en alla, les fit valoir et en gagna cinq autres. 17 De même, celui qui avait reçu les deux talents en gagna deux autres.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Then he who had received the five talents went and traded with them, and made another five talents. 17 And likewise he who had received two gained two more also.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00211" name="Group 19"/>
          <p:cNvGraphicFramePr>
            <a:graphicFrameLocks noGrp="1"/>
          </p:cNvGraphicFramePr>
          <p:nvPr/>
        </p:nvGraphicFramePr>
        <p:xfrm>
          <a:off x="107950" y="44450"/>
          <a:ext cx="9072563" cy="5834063"/>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الذي اخذ الوزنة فمضى وحفر في الارض واخفى فضة سيده</a:t>
                      </a:r>
                      <a:r>
                        <a:rPr kumimoji="0" lang="en-US"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زمان طويل أتى سيد اولئك العبيد وحاسبهم</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Celui qui n’en avait reçu qu’un alla faire un trou dans la terre et cacha l’argent de son maître.19 Longtemps après, le maître de ces serviteurs revint et leur fit rendre compte.</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But he who had received one went and dug in the ground, and hid his lord's money. 19 After a long time the lord of those servants came and settled accounts with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01231" name="Group 15"/>
          <p:cNvGraphicFramePr>
            <a:graphicFrameLocks noGrp="1"/>
          </p:cNvGraphicFramePr>
          <p:nvPr/>
        </p:nvGraphicFramePr>
        <p:xfrm>
          <a:off x="107950" y="44450"/>
          <a:ext cx="9072563" cy="5618163"/>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الذي اخذ الخمس وزنات وقدم خمس وزنات أخر قائلا يا سيد خمس وزنات سلمتني.هوذا خمس وزنات أخر ربحتها فوقها</a:t>
                      </a:r>
                      <a:r>
                        <a:rPr kumimoji="0" lang="en-US"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20</a:t>
                      </a:r>
                      <a:r>
                        <a:rPr kumimoji="0" lang="fr-FR" sz="2800" b="0" i="0" u="none" strike="noStrike" cap="none" normalizeH="0" baseline="0">
                          <a:ln>
                            <a:noFill/>
                          </a:ln>
                          <a:solidFill>
                            <a:schemeClr val="bg1"/>
                          </a:solidFill>
                          <a:effectLst/>
                          <a:latin typeface="Arial" charset="0"/>
                          <a:cs typeface="Arial" charset="0"/>
                        </a:rPr>
                        <a:t> Celui qui avait reçu les cinq talents s’approcha en apportant cinq autres talents et dit : Seigneur, tu m’avais confié cinq talents ; voici cinq autres que j’ai gagnés.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So he who had received five talents came and brought five other talents, saying, "Lord, you delivered to me five talents; look, I have gained five more talents besides them.'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02254" name="Group 14"/>
          <p:cNvGraphicFramePr>
            <a:graphicFrameLocks noGrp="1"/>
          </p:cNvGraphicFramePr>
          <p:nvPr/>
        </p:nvGraphicFramePr>
        <p:xfrm>
          <a:off x="107950" y="44450"/>
          <a:ext cx="9001125" cy="5834063"/>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سيده نعمّا ايها العبد الصالح والامين كنت امينا في القليل فاقيمك على الكثير.ادخل الى فرح سيدك</a:t>
                      </a:r>
                      <a:r>
                        <a:rPr kumimoji="0" lang="en-US"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Son maître lui dit : Bien, bon et fidèle serviteur, tu as été fidèle en peu de choses, je t’établirai sur beaucoup ; entre dans la joie de ton maître.</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His lord said to him, "Well done, good and faithful servant; you were faithful over a few things, I will make you ruler over many things. Enter into the joy of your lord.'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03278" name="Group 14"/>
          <p:cNvGraphicFramePr>
            <a:graphicFrameLocks noGrp="1"/>
          </p:cNvGraphicFramePr>
          <p:nvPr/>
        </p:nvGraphicFramePr>
        <p:xfrm>
          <a:off x="107950" y="115888"/>
          <a:ext cx="9072563" cy="5762626"/>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جاء الذي اخذ الوزنتين وقال يا سيد وزنتين سلمتني.هوذا وزنتان أخريان ربحتهما فوقهما</a:t>
                      </a:r>
                      <a:r>
                        <a:rPr kumimoji="0" lang="en-US"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Celui qui avait reçu les deux talents s’approcha aussi et dit : Seigneur, tu m’avais confié deux talents, en voici deux autres que j’ai gagnés.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He also who had received two talents came and said, "Lord, you delivered to me two talents; look, I have gained two more talents besides them.'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04305" name="Group 17"/>
          <p:cNvGraphicFramePr>
            <a:graphicFrameLocks noGrp="1"/>
          </p:cNvGraphicFramePr>
          <p:nvPr/>
        </p:nvGraphicFramePr>
        <p:xfrm>
          <a:off x="107950" y="115888"/>
          <a:ext cx="9001125" cy="5546726"/>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 سيده نعمّا ايها العبد الصالح والامين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كنت امينا في القليل فاقيمك على الكثير.ادخل الى فرح سيدك</a:t>
                      </a:r>
                      <a:r>
                        <a:rPr kumimoji="0" lang="en-US" sz="3200" b="0" i="0" u="none" strike="noStrike" cap="none" normalizeH="0" baseline="0">
                          <a:ln>
                            <a:noFill/>
                          </a:ln>
                          <a:solidFill>
                            <a:schemeClr val="bg1"/>
                          </a:solidFill>
                          <a:effectLst/>
                          <a:latin typeface="Arial" charset="0"/>
                          <a:cs typeface="Arial" charset="0"/>
                        </a:rPr>
                        <a:t>.</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Son maître lui dit : Bien, bon et fidèle serviteur, tu as été fidèle en peu de choses, je t’établirai sur beaucoup ; entre dans la joie de ton maître.</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His lord said to him, "Well done, good and faithful servant; you have been faithful over a few things, I will make you ruler over many things. Enter into the joy of your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531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180531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4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06349" name="Group 13"/>
          <p:cNvGraphicFramePr>
            <a:graphicFrameLocks noGrp="1"/>
          </p:cNvGraphicFramePr>
          <p:nvPr/>
        </p:nvGraphicFramePr>
        <p:xfrm>
          <a:off x="69850" y="0"/>
          <a:ext cx="9074150" cy="5949951"/>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a:t>
                      </a:r>
                      <a:r>
                        <a:rPr kumimoji="0" lang="ar-SA" sz="3600" b="0" i="0" u="sng" strike="noStrike" cap="none" normalizeH="0" baseline="0">
                          <a:ln>
                            <a:noFill/>
                          </a:ln>
                          <a:solidFill>
                            <a:srgbClr val="FF9933"/>
                          </a:solidFill>
                          <a:effectLst/>
                          <a:latin typeface="Arial" charset="0"/>
                          <a:cs typeface="Arial" charset="0"/>
                        </a:rPr>
                        <a:t>(</a:t>
                      </a:r>
                      <a:r>
                        <a:rPr kumimoji="0" lang="en-US" sz="3600" b="0" i="0" u="sng" strike="noStrike" cap="none" normalizeH="0" baseline="0">
                          <a:ln>
                            <a:noFill/>
                          </a:ln>
                          <a:solidFill>
                            <a:srgbClr val="FF9933"/>
                          </a:solidFill>
                          <a:effectLst/>
                          <a:latin typeface="Arial" charset="0"/>
                          <a:cs typeface="Arial" charset="0"/>
                        </a:rPr>
                        <a:t>132:1-2,9-10</a:t>
                      </a:r>
                      <a:r>
                        <a:rPr kumimoji="0" lang="ar-SA" sz="3600" b="0" i="0" u="sng" strike="noStrike" cap="none" normalizeH="0" baseline="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اذكر يا رب داود كل ذله. كيف حلف للرب نذر لعزيز يعقوب</a:t>
                      </a:r>
                      <a:r>
                        <a:rPr kumimoji="0" lang="en-US" sz="3600" b="0" i="0" u="none" strike="noStrike" cap="none" normalizeH="0" baseline="0">
                          <a:ln>
                            <a:noFill/>
                          </a:ln>
                          <a:solidFill>
                            <a:schemeClr val="bg1"/>
                          </a:solidFill>
                          <a:effectLst/>
                          <a:latin typeface="Arial" charset="0"/>
                          <a:cs typeface="Arial" charset="0"/>
                        </a:rPr>
                        <a:t>.</a:t>
                      </a:r>
                      <a:r>
                        <a:rPr kumimoji="0" lang="ar-EG" sz="3600" b="0" i="0" u="none" strike="noStrike" cap="none" normalizeH="0" baseline="0">
                          <a:ln>
                            <a:noFill/>
                          </a:ln>
                          <a:solidFill>
                            <a:schemeClr val="bg1"/>
                          </a:solidFill>
                          <a:effectLst/>
                          <a:latin typeface="Arial" charset="0"/>
                          <a:cs typeface="Arial" charset="0"/>
                        </a:rPr>
                        <a:t>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Psaumes 132:1-2,9-10</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Éternel, souviens–toi de David, De toutes ses peines !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Il fit ce serment à l’Éternel, Ce voeu au puissant de Jacob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132:1-2,9-10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LORD, remember David and all his afflictions;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2 How he swore to the LORD, and vowed to the Mighty One of Jacob: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806350" name="Rectangle 14"/>
          <p:cNvSpPr>
            <a:spLocks noGrp="1" noChangeArrowheads="1"/>
          </p:cNvSpPr>
          <p:nvPr>
            <p:ph type="ctrTitle"/>
          </p:nvPr>
        </p:nvSpPr>
        <p:spPr/>
        <p:txBody>
          <a:bodyPr/>
          <a:lstStyle/>
          <a:p>
            <a:r>
              <a:rPr lang="en-US" sz="1000" dirty="0"/>
              <a:t>27pm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07373" name="Group 13"/>
          <p:cNvGraphicFramePr>
            <a:graphicFrameLocks noGrp="1"/>
          </p:cNvGraphicFramePr>
          <p:nvPr/>
        </p:nvGraphicFramePr>
        <p:xfrm>
          <a:off x="69850" y="0"/>
          <a:ext cx="9074150" cy="6238876"/>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9891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a:t>
                      </a:r>
                      <a:r>
                        <a:rPr kumimoji="0" lang="ar-SA" sz="3600" b="0" i="0" u="sng" strike="noStrike" cap="none" normalizeH="0" baseline="0">
                          <a:ln>
                            <a:noFill/>
                          </a:ln>
                          <a:solidFill>
                            <a:srgbClr val="FF9933"/>
                          </a:solidFill>
                          <a:effectLst/>
                          <a:latin typeface="Arial" charset="0"/>
                          <a:cs typeface="Arial" charset="0"/>
                        </a:rPr>
                        <a:t>(</a:t>
                      </a:r>
                      <a:r>
                        <a:rPr kumimoji="0" lang="en-US" sz="3600" b="0" i="0" u="sng" strike="noStrike" cap="none" normalizeH="0" baseline="0">
                          <a:ln>
                            <a:noFill/>
                          </a:ln>
                          <a:solidFill>
                            <a:srgbClr val="FF9933"/>
                          </a:solidFill>
                          <a:effectLst/>
                          <a:latin typeface="Arial" charset="0"/>
                          <a:cs typeface="Arial" charset="0"/>
                        </a:rPr>
                        <a:t>132:1-2,9-10</a:t>
                      </a:r>
                      <a:r>
                        <a:rPr kumimoji="0" lang="ar-SA" sz="3600" b="0" i="0" u="sng" strike="noStrike" cap="none" normalizeH="0" baseline="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كهنتك يلبسون البر واتقياؤك يهتفون.</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من اجل داود عبدك لا ترد وجه مسيحك.هللويا.</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Psaumes 132:1-2,9-10</a:t>
                      </a:r>
                      <a:endParaRPr kumimoji="0" lang="ar-EG" sz="32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Que tes sacrificateurs soient revêtus de justice, Et que tes fidèles poussent des cris de joie !</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 cause de David, ton serviteur, Ne repousse pas ton messie ! </a:t>
                      </a: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132:1-2,9-10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 10 For Your servant David's sake.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08399" name="Group 15"/>
          <p:cNvGraphicFramePr>
            <a:graphicFrameLocks noGrp="1"/>
          </p:cNvGraphicFramePr>
          <p:nvPr/>
        </p:nvGraphicFramePr>
        <p:xfrm>
          <a:off x="69850" y="0"/>
          <a:ext cx="9074150" cy="6962904"/>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EG" sz="2800" b="0" i="0" u="sng" strike="noStrike" cap="none" normalizeH="0" baseline="0">
                          <a:ln>
                            <a:noFill/>
                          </a:ln>
                          <a:solidFill>
                            <a:srgbClr val="FF9900"/>
                          </a:solidFill>
                          <a:effectLst/>
                          <a:latin typeface="Arial" charset="0"/>
                          <a:cs typeface="Arial" charset="0"/>
                        </a:rPr>
                        <a:t>لوقا (6 :  17 – 23 )</a:t>
                      </a:r>
                      <a:r>
                        <a:rPr kumimoji="0" lang="ar-S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6:17-23</a:t>
                      </a:r>
                      <a:endParaRPr kumimoji="0" lang="fr-CA" sz="3200" b="0" i="0" u="none"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Il descendit avec eux et s’arrêta sur un plateau où se trouvait une grande foule de ses disciples et une multitude de peuples de toute la Judée, de Jérusalem et du littoral de Tyr et de Sidon. Ils étaient venus pour l’entendre et pour être guéris de leurs maladies.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6:17-23</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808400" name="Rectangle 16"/>
          <p:cNvSpPr>
            <a:spLocks noGrp="1" noChangeArrowheads="1"/>
          </p:cNvSpPr>
          <p:nvPr>
            <p:ph type="ctrTitle"/>
          </p:nvPr>
        </p:nvSpPr>
        <p:spPr/>
        <p:txBody>
          <a:bodyPr/>
          <a:lstStyle/>
          <a:p>
            <a:r>
              <a:rPr lang="en-US" sz="1000"/>
              <a:t>27m</a:t>
            </a:r>
          </a:p>
        </p:txBody>
      </p:sp>
    </p:spTree>
  </p:cSld>
  <p:clrMapOvr>
    <a:masterClrMapping/>
  </p:clrMapOvr>
</p:sld>
</file>

<file path=ppt/slides/slide14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09424" name="Group 16"/>
          <p:cNvGraphicFramePr>
            <a:graphicFrameLocks noGrp="1"/>
          </p:cNvGraphicFramePr>
          <p:nvPr/>
        </p:nvGraphicFramePr>
        <p:xfrm>
          <a:off x="179388" y="115888"/>
          <a:ext cx="8964612" cy="6049963"/>
        </p:xfrm>
        <a:graphic>
          <a:graphicData uri="http://schemas.openxmlformats.org/drawingml/2006/table">
            <a:tbl>
              <a:tblPr rtl="1"/>
              <a:tblGrid>
                <a:gridCol w="4356100">
                  <a:extLst>
                    <a:ext uri="{9D8B030D-6E8A-4147-A177-3AD203B41FA5}">
                      <a16:colId xmlns:a16="http://schemas.microsoft.com/office/drawing/2014/main" val="20000"/>
                    </a:ext>
                  </a:extLst>
                </a:gridCol>
                <a:gridCol w="4608512">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والمعذبون من ارواح نجسة.وكانوا يبرأون.</a:t>
                      </a:r>
                      <a:r>
                        <a:rPr kumimoji="0" lang="en-US" sz="36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وكل الجمع طلبوا ان يلمسوه لان قوة كانت تخرج منه وتشفي الجميع</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tourmentés par des esprits impurs étaient guéris. 19 Et toute la foule cherchait à le toucher, parce qu’une force sortait de lui et les guérissait tous.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10446" name="Group 14"/>
          <p:cNvGraphicFramePr>
            <a:graphicFrameLocks noGrp="1"/>
          </p:cNvGraphicFramePr>
          <p:nvPr/>
        </p:nvGraphicFramePr>
        <p:xfrm>
          <a:off x="107950" y="44450"/>
          <a:ext cx="9001125" cy="5917440"/>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Alors il leva les yeux sur ses disciples et dit : Heureux vous les pauvres, car le royaume de Dieu est à vous !21 Heureux vous qui avez faim maintenant, car vous serez rassasiés ! Heureux vous qui pleurez maintenant, car vous serez dans la joie !</a:t>
                      </a:r>
                    </a:p>
                  </a:txBody>
                  <a:tcPr marL="126000" marR="126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He lifted up His eyes toward His disciples, and said: Blessed are you poor, for yours is the kingdom of God. 21 Blessed are you who hunger now, for you shall be filled. Blessed are you who weep now, for you shall laugh. </a:t>
                      </a:r>
                      <a:endParaRPr kumimoji="0" lang="en-CA" sz="2800" b="0" i="0" u="none" strike="noStrike" cap="none" normalizeH="0" baseline="0">
                        <a:ln>
                          <a:noFill/>
                        </a:ln>
                        <a:solidFill>
                          <a:schemeClr val="bg1"/>
                        </a:solidFill>
                        <a:effectLst/>
                        <a:latin typeface="Arial" charset="0"/>
                        <a:cs typeface="Arial" charset="0"/>
                      </a:endParaRPr>
                    </a:p>
                  </a:txBody>
                  <a:tcPr marL="126000" marR="126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11471" name="Group 15"/>
          <p:cNvGraphicFramePr>
            <a:graphicFrameLocks noGrp="1"/>
          </p:cNvGraphicFramePr>
          <p:nvPr/>
        </p:nvGraphicFramePr>
        <p:xfrm>
          <a:off x="107950" y="188913"/>
          <a:ext cx="8928100" cy="5905501"/>
        </p:xfrm>
        <a:graphic>
          <a:graphicData uri="http://schemas.openxmlformats.org/drawingml/2006/table">
            <a:tbl>
              <a:tblPr rtl="1"/>
              <a:tblGrid>
                <a:gridCol w="4824412">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Heureux serez–vous, lorsque les hommes vous haïront, lorsqu’ils vous chasseront, vous insulteront et rejetteront votre nom comme infâme, à cause du Fils de l’homme.</a:t>
                      </a:r>
                      <a:r>
                        <a:rPr kumimoji="0" lang="ar-EG" sz="2800" b="0" i="0" u="none" strike="noStrike" cap="none" normalizeH="0" baseline="0">
                          <a:ln>
                            <a:noFill/>
                          </a:ln>
                          <a:solidFill>
                            <a:schemeClr val="bg1"/>
                          </a:solidFill>
                          <a:effectLst/>
                          <a:latin typeface="Arial" charset="0"/>
                          <a:cs typeface="Arial" charset="0"/>
                        </a:rPr>
                        <a:t> </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Blessed are you when men hate you, and when they exclude you, and revile you, and cast out your name as evil, for the Son of Man's sake.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12494" name="Group 14"/>
          <p:cNvGraphicFramePr>
            <a:graphicFrameLocks noGrp="1"/>
          </p:cNvGraphicFramePr>
          <p:nvPr/>
        </p:nvGraphicFramePr>
        <p:xfrm>
          <a:off x="107950" y="188913"/>
          <a:ext cx="9001125" cy="5402263"/>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en ce jour–là et tressaillez de joie, parce que votre récompense sera grande dans le ciel ; car c’est ainsi que leurs pères agissaient à l’égard des prophètes.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350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181350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81350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181350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4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15554" name="Group 2"/>
          <p:cNvGraphicFramePr>
            <a:graphicFrameLocks noGrp="1"/>
          </p:cNvGraphicFramePr>
          <p:nvPr/>
        </p:nvGraphicFramePr>
        <p:xfrm>
          <a:off x="69850" y="0"/>
          <a:ext cx="9074150" cy="6229541"/>
        </p:xfrm>
        <a:graphic>
          <a:graphicData uri="http://schemas.openxmlformats.org/drawingml/2006/table">
            <a:tbl>
              <a:tblPr rtl="1"/>
              <a:tblGrid>
                <a:gridCol w="4932362">
                  <a:extLst>
                    <a:ext uri="{9D8B030D-6E8A-4147-A177-3AD203B41FA5}">
                      <a16:colId xmlns:a16="http://schemas.microsoft.com/office/drawing/2014/main" val="20000"/>
                    </a:ext>
                  </a:extLst>
                </a:gridCol>
                <a:gridCol w="41417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رسالة بولس الرسول إلى أهل </a:t>
                      </a:r>
                      <a:r>
                        <a:rPr kumimoji="0" lang="ar-EG" sz="2800" b="0" i="0" u="sng" strike="noStrike" cap="none" normalizeH="0" baseline="0">
                          <a:ln>
                            <a:noFill/>
                          </a:ln>
                          <a:solidFill>
                            <a:srgbClr val="FF9900"/>
                          </a:solidFill>
                          <a:effectLst/>
                          <a:latin typeface="Arial" charset="0"/>
                          <a:cs typeface="Arial" charset="0"/>
                        </a:rPr>
                        <a:t>العبرانيين</a:t>
                      </a:r>
                      <a:r>
                        <a:rPr kumimoji="0" lang="ar-SA" sz="2800" b="0" i="0" u="sng" strike="noStrike" cap="none" normalizeH="0" baseline="0">
                          <a:ln>
                            <a:noFill/>
                          </a:ln>
                          <a:solidFill>
                            <a:srgbClr val="FF9900"/>
                          </a:solidFill>
                          <a:effectLst/>
                          <a:latin typeface="Arial" charset="0"/>
                          <a:cs typeface="Arial" charset="0"/>
                        </a:rPr>
                        <a:t>(</a:t>
                      </a:r>
                      <a:r>
                        <a:rPr kumimoji="0" lang="en-US" sz="2800" b="0" i="0" u="sng" strike="noStrike" cap="none" normalizeH="0" baseline="0">
                          <a:ln>
                            <a:noFill/>
                          </a:ln>
                          <a:solidFill>
                            <a:srgbClr val="FF9900"/>
                          </a:solidFill>
                          <a:effectLst/>
                          <a:latin typeface="Arial" charset="0"/>
                          <a:cs typeface="Arial" charset="0"/>
                        </a:rPr>
                        <a:t>11:17-31</a:t>
                      </a:r>
                      <a:r>
                        <a:rPr kumimoji="0" lang="ar-SA" sz="28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بالايمان قدم ابراهيم اسحق وهو مجرب.قدم الذي قبل المواعيد وحيده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الذي قيل له انه باسحق يدعى لك نسل.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HEBREWS 11:17-31</a:t>
                      </a:r>
                      <a:r>
                        <a:rPr kumimoji="0" lang="fr-CA" sz="2800" b="0" i="0" u="none" strike="noStrike" cap="none" normalizeH="0" baseline="0">
                          <a:ln>
                            <a:noFill/>
                          </a:ln>
                          <a:solidFill>
                            <a:schemeClr val="bg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C’est par la foi qu’Abraham, mis à l’épreuve, a offert Isaac. C’est son fils unique qu’il offrait, lui qui avait reçu les promesses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à qui il avait été dit : C’est par Isaac que tu auras une descendance qui porte ton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HEBREWS 11:17-31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By faith Abraham, when he was tested, offered up Isaac, and he who had received the promises offered up his only begotten son, 18 of whom it was said, In Isaac your seed shall be called,'‘</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815565" name="Rectangle 13"/>
          <p:cNvSpPr>
            <a:spLocks noGrp="1" noChangeArrowheads="1"/>
          </p:cNvSpPr>
          <p:nvPr>
            <p:ph type="ctrTitle"/>
          </p:nvPr>
        </p:nvSpPr>
        <p:spPr/>
        <p:txBody>
          <a:bodyPr/>
          <a:lstStyle/>
          <a:p>
            <a:r>
              <a:rPr lang="en-US" sz="1000"/>
              <a:t>27p</a:t>
            </a:r>
          </a:p>
        </p:txBody>
      </p:sp>
    </p:spTree>
  </p:cSld>
  <p:clrMapOvr>
    <a:masterClrMapping/>
  </p:clrMapOvr>
</p:sld>
</file>

<file path=ppt/slides/slide14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16589" name="Group 13"/>
          <p:cNvGraphicFramePr>
            <a:graphicFrameLocks noGrp="1"/>
          </p:cNvGraphicFramePr>
          <p:nvPr/>
        </p:nvGraphicFramePr>
        <p:xfrm>
          <a:off x="69850" y="115888"/>
          <a:ext cx="9074150" cy="5978526"/>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حسب ان الله قادر على الاقامة من الاموات ايضا الذين منهم اخذه ايضا في مثال.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اسحق بارك يعقوب وعيسو من جهة امور عتيدة.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 comptait que Dieu est puissant, même pour faire ressusciter d’entre les morts. C’est pourquoi son fils lui fut rendu : il y a là un symbole. 20 C’est par la foi qu’Isaac bénit Jacob et Ésaü en vue de l’avenir.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concluding that God was able to raise him up, even from the dead, from which he also received him in a figurative sense. 20 By faith Isaac blessed Jacob and Esau concerning things to come.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17613" name="Group 13"/>
          <p:cNvGraphicFramePr>
            <a:graphicFrameLocks noGrp="1"/>
          </p:cNvGraphicFramePr>
          <p:nvPr/>
        </p:nvGraphicFramePr>
        <p:xfrm>
          <a:off x="69850" y="44450"/>
          <a:ext cx="9074150" cy="6369685"/>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بالايمان يعقوب عند موته بارك كل واحد من ابني يوسف وسجد على راس عصاه.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يوسف عند موته ذكر خروج بني اسرائيل واوصى من جهة عظامه.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C’est par la foi que Jacob, au moment de mourir, bénit chacun des fils de Joseph, et qu’il se prosterna en s’appuyant sur l’extrémité de son bâton. 22  C’est par la foi que Joseph, proche de sa fin, fit mention de l’exode des fils d’Israël, et qu’il donna des ordres au sujet de ses ossements.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By faith Jacob, when he was dying, blessed each of the sons of Joseph, and worshiped, leaning on the top of his staff. 22 By faith Joseph, when he was dying, made mention of the departure of the children of Israel, and gave instructions concerning his bones.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18637" name="Group 13"/>
          <p:cNvGraphicFramePr>
            <a:graphicFrameLocks noGrp="1"/>
          </p:cNvGraphicFramePr>
          <p:nvPr/>
        </p:nvGraphicFramePr>
        <p:xfrm>
          <a:off x="69850" y="115888"/>
          <a:ext cx="9074150" cy="6339840"/>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9366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بالايمان موسى بعد ما ولد اخفاه ابواه ثلاثة اشهر لانهما رأيا الصبي جميلا ولم يخشيا امر الملك.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موسى لما كبر ابى ان يدعى ابن ابنة فرعون</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C’est par la foi que Moïse, à sa naissance, fut caché pendant trois mois par ses parents ; car ils virent que l’enfant était beau et ne craignirent pas l’édit du roi. 24 C’est par la foi que, devenu grand, Moïse refusa d’être appelé fils de la fille de Pharaon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23 By faith Moses, when he was born, was hidden three months by his parents, because they saw he was a beautiful child; and they were not afraid of the king's command. 24 By faith Moses, when he became of age, refused to be called the son of Pharaoh's daughter,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19666" name="Group 18"/>
          <p:cNvGraphicFramePr>
            <a:graphicFrameLocks noGrp="1"/>
          </p:cNvGraphicFramePr>
          <p:nvPr/>
        </p:nvGraphicFramePr>
        <p:xfrm>
          <a:off x="107950" y="44450"/>
          <a:ext cx="9036050" cy="6161025"/>
        </p:xfrm>
        <a:graphic>
          <a:graphicData uri="http://schemas.openxmlformats.org/drawingml/2006/table">
            <a:tbl>
              <a:tblPr rtl="1"/>
              <a:tblGrid>
                <a:gridCol w="48593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مفضلا بالاحرى ان يذل مع شعب الله على ان يكون له تمتع وقتي بالخطية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حاسبا عار المسيح غنى اعظم من خزائن مصر لانه كان ينظر الى المجازاة.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aimant mieux être maltraité avec le peuple de Dieu que d’avoir la jouissance éphémère du péché. 26  Il estimait en effet que l’opprobre du Christ était une plus grande richesse que les trésors de l’Égypte ; car il regardait plus loin, vers la récompense.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choosing rather to suffer affliction with the people of God than to enjoy the passing pleasures of sin, 26 esteeming the reproach of Christ greater riches than the treasures in Egypt; for he looked to the reward.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20686" name="Group 14"/>
          <p:cNvGraphicFramePr>
            <a:graphicFrameLocks noGrp="1"/>
          </p:cNvGraphicFramePr>
          <p:nvPr/>
        </p:nvGraphicFramePr>
        <p:xfrm>
          <a:off x="69850" y="44450"/>
          <a:ext cx="9074150" cy="6016563"/>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ترك مصر غير خائف من غضب الملك لانه تشدد كانه يرى من لا يرى.</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صنع الفصح ورشّ الدم لئلا يمسهم الذي اهلك الابكار.</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C’est par la foi qu’il quitta l’Égypte sans craindre la fureur du roi ; car il tint ferme, comme voyant celui qui est invisible. 28  C’est par la foi qu’il fit la Pâque et l’aspersion du sang, afin que l’exterminateur ne touche pas aux premiers–nés des Israélites.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By faith he forsook Egypt, not fearing the wrath of the king; for he endured as seeing Him who is invisible. 28 By faith he kept the Passover and the sprinkling of blood, lest he who destroyed the firstborn should touch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21713" name="Group 17"/>
          <p:cNvGraphicFramePr>
            <a:graphicFrameLocks noGrp="1"/>
          </p:cNvGraphicFramePr>
          <p:nvPr/>
        </p:nvGraphicFramePr>
        <p:xfrm>
          <a:off x="69850" y="0"/>
          <a:ext cx="9074150" cy="6058853"/>
        </p:xfrm>
        <a:graphic>
          <a:graphicData uri="http://schemas.openxmlformats.org/drawingml/2006/table">
            <a:tbl>
              <a:tblPr rtl="1"/>
              <a:tblGrid>
                <a:gridCol w="5003800">
                  <a:extLst>
                    <a:ext uri="{9D8B030D-6E8A-4147-A177-3AD203B41FA5}">
                      <a16:colId xmlns:a16="http://schemas.microsoft.com/office/drawing/2014/main" val="20000"/>
                    </a:ext>
                  </a:extLst>
                </a:gridCol>
                <a:gridCol w="40703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بالايمان اجتازوا في البحر الاحمر كما في اليابسة الامر الذي لما شرع فيه المصريون غرقوا.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بالايمان سقطت اسوار اريحا بعد ما طيف حولها سبعة ايام.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C’est par la foi qu’ils traversèrent la mer Rouge comme une terre sèche, tandis que les Égyptiens qui en firent la tentative furent engloutis. 30 C’est par la foi que les murailles de Jéricho tombèrent, après qu’on en eut fait le tour pendant sept jours.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By faith they passed through the Red Sea as by dry land, whereas the Egyptians, attempting to do so, were drowned. 30 By faith the walls of Jericho fell down after they were encircled for seven days.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22734" name="Group 14"/>
          <p:cNvGraphicFramePr>
            <a:graphicFrameLocks noGrp="1"/>
          </p:cNvGraphicFramePr>
          <p:nvPr/>
        </p:nvGraphicFramePr>
        <p:xfrm>
          <a:off x="69850" y="44450"/>
          <a:ext cx="9074150" cy="5834063"/>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بالايمان راحاب الزانية لم تهلك مع العصاة اذ قبلت الجاسوسين بسلام</a:t>
                      </a:r>
                      <a:r>
                        <a:rPr kumimoji="0" lang="ar-EG" sz="3600" b="0" i="0" u="none" strike="noStrike" cap="none" normalizeH="0" baseline="0">
                          <a:ln>
                            <a:noFill/>
                          </a:ln>
                          <a:solidFill>
                            <a:schemeClr val="bg1"/>
                          </a:solidFill>
                          <a:effectLst/>
                          <a:latin typeface="Arial" charset="0"/>
                          <a:cs typeface="Arial" charset="0"/>
                        </a:rPr>
                        <a:t>.</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C’est par la foi que Rahab la prostituée ne périt pas avec les non–croyants, parce qu’elle avait accueilli pacifiquement les espions.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By faith the harlot Rahab did not perish with those who did not believe, when she had received the spies with peace.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374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4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477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82477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182477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4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26830" name="Group 14"/>
          <p:cNvGraphicFramePr>
            <a:graphicFrameLocks noGrp="1"/>
          </p:cNvGraphicFramePr>
          <p:nvPr/>
        </p:nvGraphicFramePr>
        <p:xfrm>
          <a:off x="69850" y="0"/>
          <a:ext cx="9074150" cy="5964874"/>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الكاثوليكون من رسالة </a:t>
                      </a:r>
                      <a:r>
                        <a:rPr kumimoji="0" lang="ar-EG" sz="3600" b="0" i="0" u="sng" strike="noStrike" cap="none" normalizeH="0" baseline="0">
                          <a:ln>
                            <a:noFill/>
                          </a:ln>
                          <a:solidFill>
                            <a:srgbClr val="FF9900"/>
                          </a:solidFill>
                          <a:effectLst/>
                          <a:latin typeface="Arial" charset="0"/>
                          <a:cs typeface="Arial" charset="0"/>
                        </a:rPr>
                        <a:t>يعقوب</a:t>
                      </a:r>
                      <a:r>
                        <a:rPr kumimoji="0" lang="ar-SA" sz="3600" b="0" i="0" u="sng" strike="noStrike" cap="none" normalizeH="0" baseline="0">
                          <a:ln>
                            <a:noFill/>
                          </a:ln>
                          <a:solidFill>
                            <a:srgbClr val="FF9900"/>
                          </a:solidFill>
                          <a:effectLst/>
                          <a:latin typeface="Arial" charset="0"/>
                          <a:cs typeface="Arial" charset="0"/>
                        </a:rPr>
                        <a:t> الرسول (</a:t>
                      </a:r>
                      <a:r>
                        <a:rPr kumimoji="0" lang="en-US" sz="3200" b="0" i="0" u="sng" strike="noStrike" cap="none" normalizeH="0" baseline="0">
                          <a:ln>
                            <a:noFill/>
                          </a:ln>
                          <a:solidFill>
                            <a:srgbClr val="FF9900"/>
                          </a:solidFill>
                          <a:effectLst/>
                          <a:latin typeface="Arial" charset="0"/>
                          <a:cs typeface="Arial" charset="0"/>
                        </a:rPr>
                        <a:t>1:12-21</a:t>
                      </a:r>
                      <a:r>
                        <a:rPr kumimoji="0" lang="ar-SA" sz="36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للرجل الذي يحتمل التجربة.لانه اذا تزكى ينال اكليل الحياة الذي وعد به الرب للذين يحبونه</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James 1:12-21</a:t>
                      </a:r>
                      <a:endParaRPr kumimoji="0" lang="fr-CA" sz="2800" b="0"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Heureux l’homme qui endure la tentation ; car après avoir été mis à l’épreuve, il recevra la couronne de vie, que le Seigneur a promise à ceux qui l’aiment.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James 1:12-21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Blessed is the man who endures temptation; for when he has been approved, he will receive the crown of life which the Lord has promised to those who love Him.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826831" name="Rectangle 15"/>
          <p:cNvSpPr>
            <a:spLocks noGrp="1" noChangeArrowheads="1"/>
          </p:cNvSpPr>
          <p:nvPr>
            <p:ph type="ctrTitle"/>
          </p:nvPr>
        </p:nvSpPr>
        <p:spPr/>
        <p:txBody>
          <a:bodyPr/>
          <a:lstStyle/>
          <a:p>
            <a:r>
              <a:rPr lang="en-US" sz="1000"/>
              <a:t>27c</a:t>
            </a:r>
          </a:p>
        </p:txBody>
      </p:sp>
    </p:spTree>
  </p:cSld>
  <p:clrMapOvr>
    <a:masterClrMapping/>
  </p:clrMapOvr>
</p:sld>
</file>

<file path=ppt/slides/slide14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27842" name="Group 2"/>
          <p:cNvGraphicFramePr>
            <a:graphicFrameLocks noGrp="1"/>
          </p:cNvGraphicFramePr>
          <p:nvPr/>
        </p:nvGraphicFramePr>
        <p:xfrm>
          <a:off x="69850" y="0"/>
          <a:ext cx="9074150" cy="5949951"/>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يقل احد اذا جرّب اني أجرّب من قبل الله.لان الله غير مجرّب بالشرور وهو لا يجرّب احدا.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كل واحد يجرّب اذا انجذب وانخدع من شهوته.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Que personne, lorsqu’il est tenté, ne dise : C’est Dieu qui me tente. Car Dieu ne peut être tenté par le mal et ne tente lui–même personne. 14 Mais chacun est tenté, parce que sa propre convoitise l’attire et le séduit.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Let no one say when he is tempted, I am tempted by God''; for God cannot be tempted by evil, nor does He Himself tempt anyone. 14 But each one is tempted when he is drawn away by his own desires and enticed.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28879" name="Group 15"/>
          <p:cNvGraphicFramePr>
            <a:graphicFrameLocks noGrp="1"/>
          </p:cNvGraphicFramePr>
          <p:nvPr/>
        </p:nvGraphicFramePr>
        <p:xfrm>
          <a:off x="69850" y="0"/>
          <a:ext cx="9074150" cy="6847080"/>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الشهوة اذا حبلت تلد خطية والخطية اذا كملت تنتج موتا.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 تضلّوا يا اخوتي الاحباء.</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كل عطية صالحة وكل موهبة تامة هي من فوق نازلة من عند ابي الانوار الذي ليس عنده تغيير ولا ظل دوران.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Puis la convoitise, lorsqu’elle a conçu, enfante le péché ; et le péché, parvenu à son terme, engendre la mort. 16 Ne vous y trompez pas, mes frères bien–aimés : 17 tout don excellent et tout cadeau parfait viennent d’en–haut, du Père des lumières, chez lequel il n’y a ni changement, ni ombre de variation.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Then, when desire has conceived, it gives birth to sin; and sin, when it is full-grown, brings forth death. 16 Do not be deceived, my beloved brethren. 17 Every good gift and every perfect gift is from above, and comes down from the Father of lights, with whom there is no variation or shadow of turning.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29901" name="Group 13"/>
          <p:cNvGraphicFramePr>
            <a:graphicFrameLocks noGrp="1"/>
          </p:cNvGraphicFramePr>
          <p:nvPr/>
        </p:nvGraphicFramePr>
        <p:xfrm>
          <a:off x="69850" y="0"/>
          <a:ext cx="9074150" cy="5917440"/>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شاء فولدنا بكلمة الحق لكي نكون باكورة من خلائقه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اذا يا اخوتي الاحباء ليكن كل انسان مسرعا في الاستماع مبطئا في التكلم مبطئا في الغضب.</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Il nous a engendrés selon sa volonté, par la parole de vérité, afin que nous soyons en quelque sorte les prémices de ses créatures. 19 Sachez–le, mes frères bien–aimés. Ainsi, que tout homme soit prompt à écouter, lent à parler, lent à la colère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Of His own will He brought us forth by the word of truth, that we might be a kind of firstfruits of His creatures. 19 So then, my beloved brethren, let every man be swift to hear, slow to speak, slow to wrath;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30931" name="Group 19"/>
          <p:cNvGraphicFramePr>
            <a:graphicFrameLocks noGrp="1"/>
          </p:cNvGraphicFramePr>
          <p:nvPr/>
        </p:nvGraphicFramePr>
        <p:xfrm>
          <a:off x="69850" y="44450"/>
          <a:ext cx="9074150" cy="5903914"/>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غضب الانسان لا يصنع بر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لذلك اطرحوا كل نجاسة وكثرة شر فاقبلوا بوداعة الكلمة المغروسة القادرة ان تخلّص نفوسكم.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car la colère de l’homme n’accomplit pas la justice de Dieu.</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21 C’est pourquoi, rejetant toute souillure et tout excès de méchanceté, recevez avec douceur la parole qui a été plantée en vous et qui peut sauver vos âmes.</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the wrath of man does not produce the righteousness of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Therefore lay aside all filthiness and overflow of wickedness, and receive with meekness the implanted word, which is able to save your souls.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193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7017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6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183296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183296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183296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4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35010" name="Group 2"/>
          <p:cNvGraphicFramePr>
            <a:graphicFrameLocks noGrp="1"/>
          </p:cNvGraphicFramePr>
          <p:nvPr/>
        </p:nvGraphicFramePr>
        <p:xfrm>
          <a:off x="69850" y="0"/>
          <a:ext cx="9074150" cy="6649022"/>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22050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en-US" sz="2800" b="0" i="0" u="sng" strike="noStrike" cap="none" normalizeH="0" baseline="0">
                          <a:ln>
                            <a:noFill/>
                          </a:ln>
                          <a:solidFill>
                            <a:srgbClr val="FF9900"/>
                          </a:solidFill>
                          <a:effectLst/>
                          <a:latin typeface="Arial" charset="0"/>
                          <a:cs typeface="Arial" charset="0"/>
                        </a:rPr>
                        <a:t>19:11-20)</a:t>
                      </a:r>
                      <a:r>
                        <a:rPr kumimoji="0" lang="ar-EG" sz="2800" b="0" i="0" u="sng" strike="noStrike" cap="none" normalizeH="0" baseline="0">
                          <a:ln>
                            <a:noFill/>
                          </a:ln>
                          <a:solidFill>
                            <a:srgbClr val="FF9900"/>
                          </a:solidFill>
                          <a:effectLst/>
                          <a:latin typeface="Arial" charset="0"/>
                          <a:cs typeface="Arial" charset="0"/>
                        </a:rPr>
                        <a:t>)</a:t>
                      </a:r>
                      <a:endParaRPr kumimoji="0" lang="en-US"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وكان الله يصنع على يدي بولس قوات غير المعتادة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حتى كان يؤتى عن جسده بمناديل او مآزر الى المرضى فتزول عنهم الامراض وتخرج الارواح الشريرة منهم</a:t>
                      </a:r>
                      <a:r>
                        <a:rPr kumimoji="0" lang="ar-EG" sz="3200" b="0" i="0" u="none" strike="noStrike" cap="none" normalizeH="0" baseline="0">
                          <a:ln>
                            <a:noFill/>
                          </a:ln>
                          <a:solidFill>
                            <a:schemeClr val="bg1"/>
                          </a:solidFill>
                          <a:effectLst/>
                          <a:latin typeface="Arial" charset="0"/>
                          <a:cs typeface="Arial" charset="0"/>
                        </a:rPr>
                        <a:t>.</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Actes 19:11-20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Et Dieu faisait des miracles extraordinaires par les mains de Paul,</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12  au point qu’on appliquait sur les malades des linges ou des étoffes qui avaient touché son corps ; alors les maladies les quittaient, et les esprits mauvais sortaient.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19:11-20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God worked unusual miracles by the hands of Paul, 12 so that even handkerchiefs or aprons were brought from his body to the sick, and the diseases left them and the evil spirits went out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835021" name="Rectangle 13"/>
          <p:cNvSpPr>
            <a:spLocks noGrp="1" noChangeArrowheads="1"/>
          </p:cNvSpPr>
          <p:nvPr>
            <p:ph type="ctrTitle"/>
          </p:nvPr>
        </p:nvSpPr>
        <p:spPr/>
        <p:txBody>
          <a:bodyPr/>
          <a:lstStyle/>
          <a:p>
            <a:r>
              <a:rPr lang="en-US" sz="1000"/>
              <a:t>27a</a:t>
            </a:r>
          </a:p>
        </p:txBody>
      </p:sp>
    </p:spTree>
  </p:cSld>
  <p:clrMapOvr>
    <a:masterClrMapping/>
  </p:clrMapOvr>
</p:sld>
</file>

<file path=ppt/slides/slide14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36046" name="Group 14"/>
          <p:cNvGraphicFramePr>
            <a:graphicFrameLocks noGrp="1"/>
          </p:cNvGraphicFramePr>
          <p:nvPr/>
        </p:nvGraphicFramePr>
        <p:xfrm>
          <a:off x="69850" y="0"/>
          <a:ext cx="9074150" cy="6861558"/>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فشرع قوم من اليهود الطوافين المعزمين ان يسمّوا على الذين بهم الارواح الشريرة باسم الرب يسوع قائلين نقسم عليك بيسوع الذي يكرز به بولس.وكان سبعة بنين لسكاوا رجل يهودي رئيس </a:t>
                      </a:r>
                      <a:r>
                        <a:rPr kumimoji="0" lang="ar-SA" sz="2900" b="0" i="0" u="none" strike="noStrike" cap="none" normalizeH="0" baseline="0">
                          <a:ln>
                            <a:noFill/>
                          </a:ln>
                          <a:solidFill>
                            <a:schemeClr val="bg1"/>
                          </a:solidFill>
                          <a:effectLst/>
                          <a:latin typeface="Arial" charset="0"/>
                          <a:cs typeface="Arial" charset="0"/>
                        </a:rPr>
                        <a:t>كهنة الذين فعلوا هذا.</a:t>
                      </a:r>
                      <a:endParaRPr kumimoji="0" lang="ar-EG" sz="29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Quelques exorcistes juifs ambulants entreprirent d’invoquer sur ceux qui avaient des esprits mauvais le nom du Seigneur Jésus, en disant : Je vous adjure par Jésus, celui que Paul prêche !14 Ceux qui agissaient ainsi étaient sept fils d’un certain Scéva, un des principaux sacrificateurs juifs.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some of the itinerant Jewish exorcists took it upon themselves to call the name of the Lord Jesus over those who had evil spirits, saying,</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We exorcise you by the Jesus whom Paul preaches.'' 14 Also there were seven sons of Sceva, a Jewish chief priest, who did so.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37069" name="Group 13"/>
          <p:cNvGraphicFramePr>
            <a:graphicFrameLocks noGrp="1"/>
          </p:cNvGraphicFramePr>
          <p:nvPr/>
        </p:nvGraphicFramePr>
        <p:xfrm>
          <a:off x="69850" y="115888"/>
          <a:ext cx="9074150" cy="6369685"/>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الروح الشرير وقال اما يسوع فانا اعرفه وبولس انا اعلمه واما انتم فمن انتم.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فوثب عليهم الانسان الذي كان فيه الروح الشرير وغلبهم وقوي عليهم حتى هربوا من ذلك البيت عراة ومجرحين</a:t>
                      </a:r>
                      <a:r>
                        <a:rPr kumimoji="0" lang="ar-EG" sz="3200" b="0" i="0" u="none" strike="noStrike" cap="none" normalizeH="0" baseline="0">
                          <a:ln>
                            <a:noFill/>
                          </a:ln>
                          <a:solidFill>
                            <a:schemeClr val="bg1"/>
                          </a:solidFill>
                          <a:effectLst/>
                          <a:latin typeface="Arial" charset="0"/>
                          <a:cs typeface="Arial" charset="0"/>
                        </a:rPr>
                        <a:t>.</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L’esprit mauvais leur répondit : Je connais Jésus et je sais qui est Paul ; mais vous, qui êtes–vous ? 16 Et l’homme dans lequel était l’esprit mauvais s’élança sur eux, les maîtrisa les uns et les autres, avec une telle force qu’ils s’enfuirent de cette maison, nus et blessés.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the evil spirit answered and said, Jesus I know, and Paul I know; but who are you?'' 16 Then the man in whom the evil spirit was leaped on them, overpowered them, and prevailed against them, so that they fled out of that house naked and wounded.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38082" name="Group 2"/>
          <p:cNvGraphicFramePr>
            <a:graphicFrameLocks noGrp="1"/>
          </p:cNvGraphicFramePr>
          <p:nvPr/>
        </p:nvGraphicFramePr>
        <p:xfrm>
          <a:off x="69850" y="188913"/>
          <a:ext cx="9074150" cy="5913120"/>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وصار هذا معلوما عند جميع اليهود واليونانيين الساكنين في افسس.فوقع خوف على جميعهم وكان اسم الرب يسوع يتعظم.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كثيرون من الذين آمنوا يأتون مقرين ومخبرين بافعالهم.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Cela fut connu de tous, Juifs et Grecs, qui habitaient Éphèse ; la crainte s’empara d’eux tous, et le nom du Seigneur Jésus fut exalté. 18 Beaucoup de ceux qui avaient cru venaient confesser et déclarer ce qu’ils avaient fait.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This became known both to all Jews and Greeks dwelling in Ephesus; and fear fell on them all, and the name of the Lord Jesus was magnified. 18 And many who had believed came confessing and telling their deeds. </a:t>
                      </a:r>
                      <a:endParaRPr kumimoji="0" lang="en-US" sz="2800" b="0"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39118" name="Group 14"/>
          <p:cNvGraphicFramePr>
            <a:graphicFrameLocks noGrp="1"/>
          </p:cNvGraphicFramePr>
          <p:nvPr/>
        </p:nvGraphicFramePr>
        <p:xfrm>
          <a:off x="69850" y="44450"/>
          <a:ext cx="9074150" cy="6697663"/>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كثيرون من الذين يستعملون السحر يجمعون الكتب ويحرقونها امام الجميع.وحسبوا اثمانها فوجدوها خمسين الفا من الفضة.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هكذا كانت كلمة الرب تنمو وتقوى بشدة</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Un assez grand nombre de ceux qui avaient pratiqué la sorcellerie apportèrent leurs livres et les brûlèrent devant tous. On en calcula la valeur et l’on en trouva pour cinquante mille pièces d’argent. 20 C’est ainsi que, par la force du Seigneur, la parole se répandait efficacement.</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Also, many of those who had practiced magic brought their books together and burned them in the sight of all. And they counted up the value of them, and it totaled fifty thousand pieces of silver. 20 So the word of the Lord grew mightily and prevailed.</a:t>
                      </a:r>
                      <a:endParaRPr kumimoji="0" lang="en-US" sz="2800" b="0"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013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5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1154"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217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5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3215" name="Group 15"/>
          <p:cNvGraphicFramePr>
            <a:graphicFrameLocks noGrp="1"/>
          </p:cNvGraphicFramePr>
          <p:nvPr/>
        </p:nvGraphicFramePr>
        <p:xfrm>
          <a:off x="69850" y="0"/>
          <a:ext cx="9074150" cy="6445632"/>
        </p:xfrm>
        <a:graphic>
          <a:graphicData uri="http://schemas.openxmlformats.org/drawingml/2006/table">
            <a:tbl>
              <a:tblPr rtl="1"/>
              <a:tblGrid>
                <a:gridCol w="5148262">
                  <a:extLst>
                    <a:ext uri="{9D8B030D-6E8A-4147-A177-3AD203B41FA5}">
                      <a16:colId xmlns:a16="http://schemas.microsoft.com/office/drawing/2014/main" val="20000"/>
                    </a:ext>
                  </a:extLst>
                </a:gridCol>
                <a:gridCol w="3925888">
                  <a:extLst>
                    <a:ext uri="{9D8B030D-6E8A-4147-A177-3AD203B41FA5}">
                      <a16:colId xmlns:a16="http://schemas.microsoft.com/office/drawing/2014/main" val="20001"/>
                    </a:ext>
                  </a:extLst>
                </a:gridCol>
              </a:tblGrid>
              <a:tr h="2133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Times New Roman" pitchFamily="18" charset="0"/>
                        </a:rPr>
                        <a:t>مز</a:t>
                      </a:r>
                      <a:r>
                        <a:rPr kumimoji="0" lang="ar-EG" sz="3600" b="0" i="0" u="sng" strike="noStrike" cap="none" normalizeH="0" baseline="0">
                          <a:ln>
                            <a:noFill/>
                          </a:ln>
                          <a:solidFill>
                            <a:srgbClr val="FF9933"/>
                          </a:solidFill>
                          <a:effectLst/>
                          <a:latin typeface="Arial" charset="0"/>
                          <a:cs typeface="Times New Roman" pitchFamily="18" charset="0"/>
                        </a:rPr>
                        <a:t>مور</a:t>
                      </a:r>
                      <a:r>
                        <a:rPr kumimoji="0" lang="ar-SA" sz="3600" b="0" i="0" u="sng" strike="noStrike" cap="none" normalizeH="0" baseline="0">
                          <a:ln>
                            <a:noFill/>
                          </a:ln>
                          <a:solidFill>
                            <a:srgbClr val="FF9933"/>
                          </a:solidFill>
                          <a:effectLst/>
                          <a:latin typeface="Arial" charset="0"/>
                          <a:cs typeface="Times New Roman" pitchFamily="18" charset="0"/>
                        </a:rPr>
                        <a:t> (</a:t>
                      </a:r>
                      <a:r>
                        <a:rPr kumimoji="0" lang="en-US" sz="3600" b="0" i="0" u="sng" strike="noStrike" cap="none" normalizeH="0" baseline="0">
                          <a:ln>
                            <a:noFill/>
                          </a:ln>
                          <a:solidFill>
                            <a:srgbClr val="FF9933"/>
                          </a:solidFill>
                          <a:effectLst/>
                          <a:latin typeface="Arial" charset="0"/>
                          <a:cs typeface="Times New Roman" pitchFamily="18" charset="0"/>
                        </a:rPr>
                        <a:t>1:1</a:t>
                      </a:r>
                      <a:r>
                        <a:rPr kumimoji="0" lang="ar-SA" sz="3600" b="0" i="0" u="sng" strike="noStrike" cap="none" normalizeH="0" baseline="0">
                          <a:ln>
                            <a:noFill/>
                          </a:ln>
                          <a:solidFill>
                            <a:srgbClr val="FF9933"/>
                          </a:solidFill>
                          <a:effectLst/>
                          <a:latin typeface="Arial" charset="0"/>
                          <a:cs typeface="Times New Roman" pitchFamily="18" charset="0"/>
                        </a:rPr>
                        <a:t>)</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طوبى للرجل الذي لم يسلك في مشورة الاشرار وفي طريق الخطاة لم يقف وفي مجلس المستهزئين لم يجلس</a:t>
                      </a:r>
                      <a:r>
                        <a:rPr kumimoji="0" lang="en-US" sz="36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1:1</a:t>
                      </a:r>
                      <a:r>
                        <a:rPr kumimoji="0" lang="fr-CA"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Heureux l’homme qui ne marche pas selon le conseil des méchants, Qui ne s’arrête pas sur le chemin des pécheurs, Et qui ne s’assied pas sur le banc des moqueurs,</a:t>
                      </a:r>
                      <a:r>
                        <a:rPr kumimoji="0" lang="en-US"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a:t>
                      </a:r>
                      <a:endParaRPr kumimoji="0" lang="en-GB"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bg1"/>
                          </a:solidFill>
                          <a:effectLst/>
                          <a:latin typeface="Arial" charset="0"/>
                          <a:cs typeface="Arial" charset="0"/>
                        </a:rPr>
                        <a:t>1 Blessed is the man who walks not in the counsel of the ungodly, nor stands in the path of sinners, nor sits in the seat of the scornful.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843216" name="Rectangle 16"/>
          <p:cNvSpPr>
            <a:spLocks noGrp="1" noChangeArrowheads="1"/>
          </p:cNvSpPr>
          <p:nvPr>
            <p:ph type="ctrTitle"/>
          </p:nvPr>
        </p:nvSpPr>
        <p:spPr/>
        <p:txBody>
          <a:bodyPr/>
          <a:lstStyle/>
          <a:p>
            <a:r>
              <a:rPr lang="en-US" sz="1000" dirty="0"/>
              <a:t>27pg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4240" name="Group 16"/>
          <p:cNvGraphicFramePr>
            <a:graphicFrameLocks noGrp="1"/>
          </p:cNvGraphicFramePr>
          <p:nvPr/>
        </p:nvGraphicFramePr>
        <p:xfrm>
          <a:off x="69850" y="44450"/>
          <a:ext cx="9074150" cy="6049963"/>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متى</a:t>
                      </a:r>
                      <a:r>
                        <a:rPr kumimoji="0" lang="ar-SA" sz="3600" b="0"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00"/>
                          </a:solidFill>
                          <a:effectLst/>
                          <a:latin typeface="Arial" charset="0"/>
                          <a:cs typeface="Arial" charset="0"/>
                        </a:rPr>
                        <a:t>4:23-25 &amp;5:1-16</a:t>
                      </a:r>
                      <a:r>
                        <a:rPr kumimoji="0" lang="ar-SA" sz="36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يسوع يطوف كل الجليل يعلم في مجامعهم ويكرز ببشارة الملكوت ويشفي كل مرض وكل ضعف في الشعب.</a:t>
                      </a:r>
                      <a:r>
                        <a:rPr kumimoji="0" lang="ar-EG"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Matthew 4:23-25 &amp;5:1-16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Jésus parcourait toute la Galilée, il enseignait dans les synagogues, prêchait la bonne nouvelle du royaume, et guérissait toute maladie et toute infirmité parmi le peuple.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Matthew 4:23-25 &amp;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And Jesus went about all Galilee, teaching in their synagogues, preaching the gospel of the kingdom, and healing all kinds of sickness and all kinds of disease among the people.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844241" name="Rectangle 17"/>
          <p:cNvSpPr>
            <a:spLocks noGrp="1" noChangeArrowheads="1"/>
          </p:cNvSpPr>
          <p:nvPr>
            <p:ph type="ctrTitle"/>
          </p:nvPr>
        </p:nvSpPr>
        <p:spPr/>
        <p:txBody>
          <a:bodyPr/>
          <a:lstStyle/>
          <a:p>
            <a:r>
              <a:rPr lang="en-US" sz="1000" dirty="0"/>
              <a:t>27g</a:t>
            </a:r>
          </a:p>
        </p:txBody>
      </p:sp>
    </p:spTree>
  </p:cSld>
  <p:clrMapOvr>
    <a:masterClrMapping/>
  </p:clrMapOvr>
</p:sld>
</file>

<file path=ppt/slides/slide15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5262" name="Group 14"/>
          <p:cNvGraphicFramePr>
            <a:graphicFrameLocks noGrp="1"/>
          </p:cNvGraphicFramePr>
          <p:nvPr/>
        </p:nvGraphicFramePr>
        <p:xfrm>
          <a:off x="69850" y="0"/>
          <a:ext cx="9074150" cy="6165851"/>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فذاع خبره في جميع سورية.فاحضروا اليه جميع السقماء المصابين بامراض واوجاع مختلفة والمجانين والمصروعين والمفلوجين فشفاهم.</a:t>
                      </a:r>
                      <a:r>
                        <a:rPr kumimoji="0" lang="ar-EG" sz="3600" b="0" i="0" u="none" strike="noStrike" cap="none" normalizeH="0" baseline="0">
                          <a:ln>
                            <a:noFill/>
                          </a:ln>
                          <a:solidFill>
                            <a:schemeClr val="bg1"/>
                          </a:solidFill>
                          <a:effectLst/>
                          <a:latin typeface="Arial" charset="0"/>
                          <a:cs typeface="Arial" charset="0"/>
                        </a:rPr>
                        <a:t>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Sa renommée se répandit dans toute la Syrie. On lui amenait tous ceux qui souffraient de maladies et de douleurs diverses, des démoniaques, des lunatiques, des paralytiques, et il les guérit.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His fame went throughout all Syria; and they brought to Him all sick people who were afflicted with various diseases and torments, and those who were demon-possessed, epileptics, and paralytics; and He healed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6290" name="Group 18"/>
          <p:cNvGraphicFramePr>
            <a:graphicFrameLocks noGrp="1"/>
          </p:cNvGraphicFramePr>
          <p:nvPr/>
        </p:nvGraphicFramePr>
        <p:xfrm>
          <a:off x="107950" y="115888"/>
          <a:ext cx="8928100" cy="5804218"/>
        </p:xfrm>
        <a:graphic>
          <a:graphicData uri="http://schemas.openxmlformats.org/drawingml/2006/table">
            <a:tbl>
              <a:tblPr rtl="1"/>
              <a:tblGrid>
                <a:gridCol w="424815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فتبعته جموع كثيرة من الجليل والعشر المدن واورشليم واليهودية ومن عبر الاردن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رأى الجموع صعد الى الجبل.فلما جلس تقدم اليه تلاميذه.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De grandes foules le suivirent, de la Galilée, de la Décapole, de Jérusalem, de la Judée et d’au–delà du Jourdain. 1 Voyant la foule, Jésus monta sur la montagne, il s’assit, et ses disciples s’approchèrent de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Great multitudes followed Him-- from Galilee, and from Decapolis, Jerusalem, Judea, and beyond the Jordan. 1 And seeing the multitudes, He went up on a mountain, and when He was seated His disciples came to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7298" name="Group 2"/>
          <p:cNvGraphicFramePr>
            <a:graphicFrameLocks noGrp="1"/>
          </p:cNvGraphicFramePr>
          <p:nvPr/>
        </p:nvGraphicFramePr>
        <p:xfrm>
          <a:off x="69850" y="0"/>
          <a:ext cx="9074150" cy="6360097"/>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ففتح فاه وعلمهم قائلا.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طوبى للمساكين بالروح.لان لهم ملكوت السموات. طوبى للحزانى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يتعزون. طوبى للودعاء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يرثون الارض.</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Puis il ouvrit la bouche et se mit à les enseigner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Heureux les pauvres en esprit, car le royaume des cieux est à eux !4  Heureux ceux qui pleurent, car ils seront consolés !5  Heureux ceux qui sont doux, car ils hériteront la terre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Then He opened His mouth and taught them, saying: 3 Blessed are the poor in spirit, for theirs is the kingdom of heaven. 4 Blessed are those who mourn, for they shall be comforted. 5 Blessed are the meek, for they shall inherit the earth.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8335" name="Group 15"/>
          <p:cNvGraphicFramePr>
            <a:graphicFrameLocks noGrp="1"/>
          </p:cNvGraphicFramePr>
          <p:nvPr/>
        </p:nvGraphicFramePr>
        <p:xfrm>
          <a:off x="69850" y="115888"/>
          <a:ext cx="9074150" cy="5834063"/>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للجياع والعطاش الى البر.لانهم يشبعون.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طوبى للرحماء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يرحمون.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طوبى للانقياء القلب.لانهم يعاينون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Heureux ceux qui ont faim et soif de justice, car ils seront rassasiés ! 7  Heureux les miséricordieux, car ils obtiendront miséricorde ! 8 Heureux ceux qui ont le coeur pur, car ils verront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6 Blessed are those who hunger and thirst for righteousness, for they shall be filled. 7 Blessed are the merciful, for they shall obtain mercy. 8 Blessed are the pure in heart, for they shall see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9357" name="Group 13"/>
          <p:cNvGraphicFramePr>
            <a:graphicFrameLocks noGrp="1"/>
          </p:cNvGraphicFramePr>
          <p:nvPr/>
        </p:nvGraphicFramePr>
        <p:xfrm>
          <a:off x="69850" y="115888"/>
          <a:ext cx="9074150" cy="5908676"/>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لصانعي السلام.لانهم ابناء الله يدعون.  طوبى للمطرودين من اجل البر.لان لهم ملكوت السموات.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5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Heureux ceux qui procurent la paix, car ils seront appelés fils de Dieu ! 10 Heureux ceux qui sont persécutés à cause de la justice, car le royaume des cieux est à eux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Blessed are the peacemakers, for they shall be called sons of God. 10 Blessed are those who are persecuted for righteousness' sake, for theirs is the kingdom of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50382" name="Group 14"/>
          <p:cNvGraphicFramePr>
            <a:graphicFrameLocks noGrp="1"/>
          </p:cNvGraphicFramePr>
          <p:nvPr/>
        </p:nvGraphicFramePr>
        <p:xfrm>
          <a:off x="69850" y="0"/>
          <a:ext cx="9074150" cy="6766560"/>
        </p:xfrm>
        <a:graphic>
          <a:graphicData uri="http://schemas.openxmlformats.org/drawingml/2006/table">
            <a:tbl>
              <a:tblPr rtl="1"/>
              <a:tblGrid>
                <a:gridCol w="5076825">
                  <a:extLst>
                    <a:ext uri="{9D8B030D-6E8A-4147-A177-3AD203B41FA5}">
                      <a16:colId xmlns:a16="http://schemas.microsoft.com/office/drawing/2014/main" val="20000"/>
                    </a:ext>
                  </a:extLst>
                </a:gridCol>
                <a:gridCol w="3997325">
                  <a:extLst>
                    <a:ext uri="{9D8B030D-6E8A-4147-A177-3AD203B41FA5}">
                      <a16:colId xmlns:a16="http://schemas.microsoft.com/office/drawing/2014/main" val="20001"/>
                    </a:ext>
                  </a:extLst>
                </a:gridCol>
              </a:tblGrid>
              <a:tr h="14843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لكم اذا عيّروكم وطردوكم وقالوا عليكم كل كلمة شريرة من اجلي كاذبين. افرحوا وتهللوا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اجركم عظيم في السموات.فانهم هكذا طردوا الانبياء الذين قبلكم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5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Heureux serez–vous, lorsqu’on vous insultera, qu’on vous persécutera et qu’on répandra sur vous toute sorte de mal, à cause de moi.</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12  Réjouissez–vous et soyez dans l’allégresse, parce que votre récompense sera grande dans les cieux, car c’est ainsi qu’on a persécuté les prophètes qui vous ont précédés.</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Rejoice and be exceedingly glad, for great is your reward in heaven, for so they persecuted the prophets who were before you. 11 Blessed are you when they revile and persecute you, and say all kinds of evil against you falsely for My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51405" name="Group 13"/>
          <p:cNvGraphicFramePr>
            <a:graphicFrameLocks noGrp="1"/>
          </p:cNvGraphicFramePr>
          <p:nvPr/>
        </p:nvGraphicFramePr>
        <p:xfrm>
          <a:off x="69850" y="0"/>
          <a:ext cx="9074150" cy="6339840"/>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ان فسد الملح فبماذا يملح.لا يصلح بعد لشيء الا لان يطرح خارجا ويداس من الناس. انتم نور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يمكن ان تخفى مدينة موضوعة على جبل.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5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13</a:t>
                      </a:r>
                      <a:r>
                        <a:rPr kumimoji="0" lang="fr-FR" sz="2800" b="0" i="0" u="none" strike="noStrike" cap="none" normalizeH="0" baseline="0">
                          <a:ln>
                            <a:noFill/>
                          </a:ln>
                          <a:solidFill>
                            <a:schemeClr val="bg1"/>
                          </a:solidFill>
                          <a:effectLst/>
                          <a:latin typeface="Arial" charset="0"/>
                          <a:cs typeface="Arial" charset="0"/>
                        </a:rPr>
                        <a:t> C’est vous qui êtes le sel de la terre. Mais si le sel devient fade avec quoi le salera–t–on ? Il n’est plus bon qu’à être jeté dehors et foulé aux pieds par les hommes. 14 C’est vous qui êtes la lumière du monde. Une ville située sur une montagne ne peut être cachée.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You are the salt of the earth; but if the salt loses its flavor, how shall it be seasoned? It is then good for nothing but to be thrown out and trampled underfoot by men. 14 You are the light of the world. A city that is set on a hill cannot be hidden.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52432" name="Group 16"/>
          <p:cNvGraphicFramePr>
            <a:graphicFrameLocks noGrp="1"/>
          </p:cNvGraphicFramePr>
          <p:nvPr/>
        </p:nvGraphicFramePr>
        <p:xfrm>
          <a:off x="69850" y="0"/>
          <a:ext cx="9074150" cy="6856224"/>
        </p:xfrm>
        <a:graphic>
          <a:graphicData uri="http://schemas.openxmlformats.org/drawingml/2006/table">
            <a:tbl>
              <a:tblPr rtl="1"/>
              <a:tblGrid>
                <a:gridCol w="5076825">
                  <a:extLst>
                    <a:ext uri="{9D8B030D-6E8A-4147-A177-3AD203B41FA5}">
                      <a16:colId xmlns:a16="http://schemas.microsoft.com/office/drawing/2014/main" val="20000"/>
                    </a:ext>
                  </a:extLst>
                </a:gridCol>
                <a:gridCol w="3997325">
                  <a:extLst>
                    <a:ext uri="{9D8B030D-6E8A-4147-A177-3AD203B41FA5}">
                      <a16:colId xmlns:a16="http://schemas.microsoft.com/office/drawing/2014/main" val="20001"/>
                    </a:ext>
                  </a:extLst>
                </a:gridCol>
              </a:tblGrid>
              <a:tr h="7651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يوقدون سراجا ويضعونه تحت المكيال بل على المنارة فيضيء لجميع الذين في البيت. فليضئ نوركم هكذا قدام الناس لكي يروا اعمالكم الحسنة ويمجدوا اباكم الذي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0" i="0" u="none" strike="noStrike" cap="none" normalizeH="0" baseline="0">
                          <a:ln>
                            <a:noFill/>
                          </a:ln>
                          <a:solidFill>
                            <a:srgbClr val="FF9900"/>
                          </a:solidFill>
                          <a:effectLst/>
                          <a:latin typeface="Arial" charset="0"/>
                          <a:cs typeface="Arial" charset="0"/>
                        </a:rPr>
                        <a:t>( 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On n’allume pas une lampe pour la mettre sous le boisseau, mais on la met sur le chandelier, et elle brille pour tous ceux qui sont dans la maison.16 Que votre lumière brille ainsi devant les hommes, afin qu’ils voient vos oeuvres bonnes, et glorifient votre Père qui est dans les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 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Nor do they light a lamp and put it under a basket, but on a lampstand, and it gives light to all who are in the house. 16 Let your light so shine before men, that they may see your good works and glorify your Father in heaven.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000" b="1" i="0" u="none" strike="noStrike" cap="none" normalizeH="0" baseline="0">
                          <a:ln>
                            <a:noFill/>
                          </a:ln>
                          <a:solidFill>
                            <a:srgbClr val="FF9900"/>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4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54478" name="Group 14"/>
          <p:cNvGraphicFramePr>
            <a:graphicFrameLocks noGrp="1"/>
          </p:cNvGraphicFramePr>
          <p:nvPr/>
        </p:nvGraphicFramePr>
        <p:xfrm>
          <a:off x="250825" y="188913"/>
          <a:ext cx="8785225" cy="6163056"/>
        </p:xfrm>
        <a:graphic>
          <a:graphicData uri="http://schemas.openxmlformats.org/drawingml/2006/table">
            <a:tbl>
              <a:tblPr rtl="1"/>
              <a:tblGrid>
                <a:gridCol w="8785225">
                  <a:extLst>
                    <a:ext uri="{9D8B030D-6E8A-4147-A177-3AD203B41FA5}">
                      <a16:colId xmlns:a16="http://schemas.microsoft.com/office/drawing/2014/main" val="20000"/>
                    </a:ext>
                  </a:extLst>
                </a:gridCol>
              </a:tblGrid>
              <a:tr h="33829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eighth day of The Month of Babah</a:t>
                      </a: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( 25</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الثامن والعشرون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بابه</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a:ln>
                            <a:noFill/>
                          </a:ln>
                          <a:solidFill>
                            <a:srgbClr val="FF9900"/>
                          </a:solidFill>
                          <a:effectLst/>
                          <a:latin typeface="Arial" charset="0"/>
                          <a:cs typeface="Arial" charset="0"/>
                        </a:rPr>
                        <a:t>( الخامس والعشرون من هاتور )</a:t>
                      </a:r>
                      <a:endParaRPr kumimoji="0" lang="en-CA" sz="32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cinquième jour du moi</a:t>
                      </a:r>
                      <a:r>
                        <a:rPr kumimoji="0" lang="en-US" sz="4000" b="0" i="0" u="none" strike="noStrike" cap="none" normalizeH="0" baseline="0">
                          <a:ln>
                            <a:noFill/>
                          </a:ln>
                          <a:solidFill>
                            <a:srgbClr val="FF9900"/>
                          </a:solidFill>
                          <a:effectLst/>
                          <a:latin typeface="Arial" charset="0"/>
                          <a:cs typeface="Arial" charset="0"/>
                        </a:rPr>
                        <a:t>s</a:t>
                      </a:r>
                      <a:r>
                        <a:rPr kumimoji="0" lang="fr-CA" sz="4000" b="0" i="0" u="none" strike="noStrike" cap="none" normalizeH="0" baseline="0">
                          <a:ln>
                            <a:noFill/>
                          </a:ln>
                          <a:solidFill>
                            <a:srgbClr val="FF9900"/>
                          </a:solidFill>
                          <a:effectLst/>
                          <a:latin typeface="Arial" charset="0"/>
                          <a:cs typeface="Arial" charset="0"/>
                        </a:rPr>
                        <a:t> de </a:t>
                      </a:r>
                      <a:r>
                        <a:rPr kumimoji="0" lang="en-US" sz="4000" b="0" i="0" u="none" strike="noStrike" cap="none" normalizeH="0" baseline="0">
                          <a:ln>
                            <a:noFill/>
                          </a:ln>
                          <a:solidFill>
                            <a:srgbClr val="FF9900"/>
                          </a:solidFill>
                          <a:effectLst/>
                          <a:latin typeface="Arial" charset="0"/>
                          <a:cs typeface="Arial" charset="0"/>
                        </a:rPr>
                        <a:t>Babah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Vingt cinquième de Hatour</a:t>
                      </a:r>
                      <a:r>
                        <a:rPr kumimoji="0" lang="en-US" sz="4000" b="0" i="0" u="none" strike="noStrike" cap="none" normalizeH="0" baseline="0">
                          <a:ln>
                            <a:noFill/>
                          </a:ln>
                          <a:solidFill>
                            <a:srgbClr val="FF9900"/>
                          </a:solidFill>
                          <a:effectLst/>
                          <a:latin typeface="Arial" charset="0"/>
                          <a:cs typeface="Arial" charset="0"/>
                        </a:rPr>
                        <a:t>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cap="flat">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5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549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85549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5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4610" name="Group 2"/>
          <p:cNvGraphicFramePr>
            <a:graphicFrameLocks noGrp="1"/>
          </p:cNvGraphicFramePr>
          <p:nvPr/>
        </p:nvGraphicFramePr>
        <p:xfrm>
          <a:off x="34925" y="44450"/>
          <a:ext cx="9074150" cy="6536817"/>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en-US" sz="3600" b="0" i="0" u="sng" strike="noStrike" cap="none" normalizeH="0" baseline="0">
                          <a:ln>
                            <a:noFill/>
                          </a:ln>
                          <a:solidFill>
                            <a:srgbClr val="FF9933"/>
                          </a:solidFill>
                          <a:effectLst/>
                          <a:latin typeface="Arial" charset="0"/>
                          <a:cs typeface="Times New Roman" pitchFamily="18" charset="0"/>
                        </a:rPr>
                        <a:t>18:34,39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يعلم يديّ القتال فتحنى بذراعيّ قوس من نحاس تنطّقني بقوة للقتال.</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تصرع تحتي القائمين عليّ</a:t>
                      </a:r>
                      <a:r>
                        <a:rPr kumimoji="0" lang="en-US"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18:34,39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Il entraîne mes mains pour le combat, et mes bras plient l'arc de bronze.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Tu me ceins de vigueur pour le combat, tu fais plier sous moi les agresseurs,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18:34,39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He teaches my hands to make war, so that my arms can bend a bow of bronze.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For You have armed me with strength for the battle; you have subdued under me those who rose up against 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84621" name="Rectangle 13"/>
          <p:cNvSpPr>
            <a:spLocks noGrp="1" noChangeArrowheads="1"/>
          </p:cNvSpPr>
          <p:nvPr>
            <p:ph type="ctrTitle"/>
          </p:nvPr>
        </p:nvSpPr>
        <p:spPr/>
        <p:txBody>
          <a:bodyPr/>
          <a:lstStyle/>
          <a:p>
            <a:r>
              <a:rPr lang="en-US" sz="1000" dirty="0"/>
              <a:t>28pv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5634" name="Group 2"/>
          <p:cNvGraphicFramePr>
            <a:graphicFrameLocks noGrp="1"/>
          </p:cNvGraphicFramePr>
          <p:nvPr/>
        </p:nvGraphicFramePr>
        <p:xfrm>
          <a:off x="-36513" y="44450"/>
          <a:ext cx="9145588" cy="597852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( 8 : 5 – 13 )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دخل يسوع كفرناحوم جاء اليه قائد مئة يطلب اليه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ويقول يا سيد غلامي مطروح في البيت مفلوجا متعذبا جدا.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Matthieu 8 : 5 - 13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Jésus entrait dans Capharnaüm quand un centurion s'approcha de lui 6 et le supplia en ces termes: "Seigneur, mon serviteur est couché à la maison, atteint de paralysie et souffrant terriblement.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8:5-13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Now when Jesus had entered Capernaum, a centurion came to Him, pleading with Him, 6 saying, Lord, my servant is lying at home paralyzed, dreadfully tormented.''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85645" name="Rectangle 13"/>
          <p:cNvSpPr>
            <a:spLocks noGrp="1" noChangeArrowheads="1"/>
          </p:cNvSpPr>
          <p:nvPr>
            <p:ph type="ctrTitle"/>
          </p:nvPr>
        </p:nvSpPr>
        <p:spPr/>
        <p:txBody>
          <a:bodyPr/>
          <a:lstStyle/>
          <a:p>
            <a:r>
              <a:rPr lang="en-US" sz="1000" dirty="0"/>
              <a:t>28v</a:t>
            </a:r>
          </a:p>
        </p:txBody>
      </p:sp>
    </p:spTree>
  </p:cSld>
  <p:clrMapOvr>
    <a:masterClrMapping/>
  </p:clrMapOvr>
</p:sld>
</file>

<file path=ppt/slides/slide15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6658" name="Group 2"/>
          <p:cNvGraphicFramePr>
            <a:graphicFrameLocks noGrp="1"/>
          </p:cNvGraphicFramePr>
          <p:nvPr/>
        </p:nvGraphicFramePr>
        <p:xfrm>
          <a:off x="34925" y="44450"/>
          <a:ext cx="9074150" cy="6526467"/>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يسوع انا آتي واشفيه.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فاجاب قائد المئة وقال يا سيد لست مستحقا ان تدخل تحت سقفي.لكن قل كلمة فقط فيبرأ غلامي. لاني انا ايضا انسان تحت سلطان.لي جند تحت يدي.</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Jésus lui dit: "Moi, j'irai le guérir?"8 Mais le centurion reprit: "Seigneur, je ne suis pas digne que tu entres sous mon toit: dis seulement un mot et mon serviteur sera guéri. 9 Ainsi moi, je suis soumis à une autorité avec des soldats sous mes ordres,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Jesus said to him, I will come and heal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The centurion answered and said, Lord, I am not worthy that You should come under my roof. But only speak a word, and my servant will be healed. 9 For I also am a man under authority, having soldiers under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7682" name="Group 2"/>
          <p:cNvGraphicFramePr>
            <a:graphicFrameLocks noGrp="1"/>
          </p:cNvGraphicFramePr>
          <p:nvPr/>
        </p:nvGraphicFramePr>
        <p:xfrm>
          <a:off x="107950" y="44450"/>
          <a:ext cx="9001125" cy="6585585"/>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اقول لهذا اذهب فيذهب ولآخر ائت فياتي ولعبدي افعل هذا فيفعل. فلما سمع يسوع تعجب وقال للذين يتبعون.الحق اقول لكم لم اجد ولا في اسرائيل ايمانا بمقدار هذا.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je dis à l'un: "Va" et il va, à un autre "Viens" et il vient, et à mon esclave: "Fais ceci" et il le fait. 10 En l'entendant, Jésus fut plein d'admiration et dit à ceux qui le suivaient: "En vérité, je vous le déclare, chez personne en Israël je n'ai trouvé une telle foi.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I say to this one, "Go,' and he goes; and to another, "Come,' and he comes; and to my servant, "Do this,' and he does it. 10 When Jesus heard it, He marveled, and said to those who followed, Assuredly, I say to you, I have not found such great faith, not even in Israel!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8706" name="Group 2"/>
          <p:cNvGraphicFramePr>
            <a:graphicFrameLocks noGrp="1"/>
          </p:cNvGraphicFramePr>
          <p:nvPr/>
        </p:nvGraphicFramePr>
        <p:xfrm>
          <a:off x="34925" y="44450"/>
          <a:ext cx="9074150" cy="5804218"/>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واقول لكم ان كثيرين سيأتون من المشارق والمغارب ويتكئون مع ابراهيم واسحق ويعقوب في ملكوت السموات. واما بنو الملكوت فيطرحون الى الظلمة الخارجية.</a:t>
                      </a:r>
                      <a:r>
                        <a:rPr kumimoji="0" lang="en-CA"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11</a:t>
                      </a:r>
                      <a:r>
                        <a:rPr kumimoji="0" lang="en-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Aussi, je vous le dis, beaucoup viendront du levant et du couchant prendre place au festin avec Abraham, Isaac et Jacob dans le Royaume des cieux, 12 tandis que les héritiers du Royaume seront jetés dans les ténèbres du dehors: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And I say to you that many will come from east and west, and sit down with Abraham, Isaac, and Jacob in the kingdom of heaven. 12 But the sons of the kingdom will be cast out into outer darkness.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9730" name="Group 2"/>
          <p:cNvGraphicFramePr>
            <a:graphicFrameLocks noGrp="1"/>
          </p:cNvGraphicFramePr>
          <p:nvPr/>
        </p:nvGraphicFramePr>
        <p:xfrm>
          <a:off x="34925" y="44450"/>
          <a:ext cx="9074150" cy="5689601"/>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هناك يكون البكاء وصرير الاسنان. ثم قال يسوع لقائد المئة اذهب وكما آمنت ليكن لك.فبرأ غلامه في تلك الساعة</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(والمجد للـه دائماً).</a:t>
                      </a:r>
                      <a:endParaRPr kumimoji="0" lang="en-C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là seront les pleurs et les grincements de dents. 13 Et Jésus dit au centurion: "Rentre chez toi! Qu'il te soit fait comme tu as cru." Et le serviteur fut guéri à cette heure-là.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 will be weeping and gnashing of teeth. 13 Then Jesus said to the centurion, Go your way; and as you have believed, so let it be done for you.'' And his servant was healed that same hour.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5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075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89075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5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1778" name="Group 2"/>
          <p:cNvGraphicFramePr>
            <a:graphicFrameLocks noGrp="1"/>
          </p:cNvGraphicFramePr>
          <p:nvPr/>
        </p:nvGraphicFramePr>
        <p:xfrm>
          <a:off x="107950" y="44450"/>
          <a:ext cx="9001125" cy="6729984"/>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مز</a:t>
                      </a:r>
                      <a:r>
                        <a:rPr kumimoji="0" lang="ar-EG" sz="3200" b="0" i="0" u="sng" strike="noStrike" cap="none" normalizeH="0" baseline="0">
                          <a:ln>
                            <a:noFill/>
                          </a:ln>
                          <a:solidFill>
                            <a:srgbClr val="FF9933"/>
                          </a:solidFill>
                          <a:effectLst/>
                          <a:latin typeface="Arial" charset="0"/>
                          <a:cs typeface="Arial" charset="0"/>
                        </a:rPr>
                        <a:t>مور</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باكر 68:35,3</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مخوف انت يا الله من مقادسك.اله اسرائيل هو المعطي قوة وشدة للشعب.مبارك الله والصديقون يفرحون يبتهجون امام الله ويطفرون فرحا</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a:t>
                      </a:r>
                      <a:r>
                        <a:rPr kumimoji="0" lang="ar-EG" sz="3200" b="0" i="0" u="sng" strike="noStrike" cap="none" normalizeH="0" baseline="0">
                          <a:ln>
                            <a:noFill/>
                          </a:ln>
                          <a:solidFill>
                            <a:srgbClr val="FF9933"/>
                          </a:solidFill>
                          <a:effectLst/>
                          <a:latin typeface="Arial" charset="0"/>
                          <a:cs typeface="Times New Roman" pitchFamily="18" charset="0"/>
                        </a:rPr>
                        <a:t> </a:t>
                      </a:r>
                      <a:r>
                        <a:rPr kumimoji="0" lang="en-US" sz="3200" b="0" i="0" u="sng" strike="noStrike" cap="none" normalizeH="0" baseline="0">
                          <a:ln>
                            <a:noFill/>
                          </a:ln>
                          <a:solidFill>
                            <a:srgbClr val="FF9933"/>
                          </a:solidFill>
                          <a:effectLst/>
                          <a:latin typeface="Arial" charset="0"/>
                          <a:cs typeface="Times New Roman" pitchFamily="18" charset="0"/>
                        </a:rPr>
                        <a:t>68:35,3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Dieu, tu es terrifiant depuis tes sanctuaires. C'est le Dieu d'Israël qui donne au peuple force et puissance.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Mais les justes se réjouissent, ils exultent devant Dieu, au comble de la joie, Alléluia.</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68:35,3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O God, You are more awesome than Your holy places. The God of Israel is He who gives strength and power to His people.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let the righteous be glad; let them rejoice before God; yes, let them rejoice exceedingly.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91789" name="Rectangle 13"/>
          <p:cNvSpPr>
            <a:spLocks noGrp="1" noChangeArrowheads="1"/>
          </p:cNvSpPr>
          <p:nvPr>
            <p:ph type="ctrTitle"/>
          </p:nvPr>
        </p:nvSpPr>
        <p:spPr/>
        <p:txBody>
          <a:bodyPr/>
          <a:lstStyle/>
          <a:p>
            <a:r>
              <a:rPr lang="en-US" sz="1000" dirty="0"/>
              <a:t>28pm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2802" name="Group 2"/>
          <p:cNvGraphicFramePr>
            <a:graphicFrameLocks noGrp="1"/>
          </p:cNvGraphicFramePr>
          <p:nvPr/>
        </p:nvGraphicFramePr>
        <p:xfrm>
          <a:off x="34925" y="44450"/>
          <a:ext cx="9145588" cy="688848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لوقا ( 12 : 4 – 12 )</a:t>
                      </a: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اقول لكم يا احبائي لا تخافوا من الذين يقتلون الجسد وبعد ذلك ليس لهم ما يفعلون اكثر.</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بل اريكم ممن تخافون.خافوا من الذي بعدما يقتل له سلطان ان يلقي في جهنم.</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12:4-12</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t>
                      </a:r>
                      <a:r>
                        <a:rPr kumimoji="0" lang="fr-FR" sz="2800" b="0" i="0" u="none" strike="noStrike" cap="none" normalizeH="0" baseline="0">
                          <a:ln>
                            <a:noFill/>
                          </a:ln>
                          <a:solidFill>
                            <a:schemeClr val="bg1"/>
                          </a:solidFill>
                          <a:effectLst/>
                          <a:latin typeface="Arial" charset="0"/>
                          <a:cs typeface="Arial" charset="0"/>
                        </a:rPr>
                        <a:t>Je vous le dis à vous, mes amis: Ne craignez pas ceux qui tuent le corps et qui, après cela, ne peuvent rien faire de plus. 5 Je vais vous montrer qui vous devez craindre: craignez celui qui, après avoir tué,  a le pouvoir de jeter dans la géhenne.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12:4-12</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I say to you, My friends, do not be afraid of those who kill the body, and after that have no more that they can do. 5 But I will show you whom you should fear: Fear Him who, after He has killed, has power to cast into hell;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92813" name="Rectangle 13"/>
          <p:cNvSpPr>
            <a:spLocks noGrp="1" noChangeArrowheads="1"/>
          </p:cNvSpPr>
          <p:nvPr>
            <p:ph type="ctrTitle"/>
          </p:nvPr>
        </p:nvSpPr>
        <p:spPr/>
        <p:txBody>
          <a:bodyPr/>
          <a:lstStyle/>
          <a:p>
            <a:r>
              <a:rPr lang="en-US" sz="1000" dirty="0"/>
              <a:t>28m</a:t>
            </a:r>
          </a:p>
        </p:txBody>
      </p:sp>
    </p:spTree>
  </p:cSld>
  <p:clrMapOvr>
    <a:masterClrMapping/>
  </p:clrMapOvr>
</p:sld>
</file>

<file path=ppt/slides/slide15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3826" name="Group 2"/>
          <p:cNvGraphicFramePr>
            <a:graphicFrameLocks noGrp="1"/>
          </p:cNvGraphicFramePr>
          <p:nvPr/>
        </p:nvGraphicFramePr>
        <p:xfrm>
          <a:off x="34925" y="44450"/>
          <a:ext cx="9074150" cy="658558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نعم اقول لكم من هذا خافوا.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أليست خمسة عصافير تباع بفلسين.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وواحد منها ليس منسيا امام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بل شعور رؤوسكم ايضا جميعها محصاة.فلا تخافوا انتم افضل من عصافير كثيرة.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Oui, je vous le déclare, c'est celui-là que vous devez craindre.6 Est-ce que l'on ne vend pas cinq moineaux pour deux sous? Pourtant pas un d'entre eux n'est oublié de Dieu. 7 Bien plus, même vos cheveux sont tous comptés. Soyez sans crainte, vous valez mieux que tous les moineaux.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yes, I say to you, fear Him! 6 Are not five sparrows sold for two copper coins? And not one of them is forgotten before God. 7 But the very hairs of your head are all numbered. Do not fear therefore; you are of more value than many sparrows.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4850" name="Group 2"/>
          <p:cNvGraphicFramePr>
            <a:graphicFrameLocks noGrp="1"/>
          </p:cNvGraphicFramePr>
          <p:nvPr/>
        </p:nvGraphicFramePr>
        <p:xfrm>
          <a:off x="34925" y="115888"/>
          <a:ext cx="9074150" cy="6172772"/>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واقول لكم كل من اعترف بي قدام الناس يعترف به ابن الانسان قدام ملائكة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ومن انكرني قدام الناس ينكر قدام ملائكة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Je vous le dis: quiconque se déclarera pour moi devant les hommes, le Fils de l'homme aussi se déclarera pour lui devant les anges de Dieu; mais celui qui m'aura renié par devant les hommes sera renié par devant les anges de Dieu.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Also I say to you, whoever confesses Me before men, him the Son of Man also will confess before the angels of God. 9 But he who denies Me before men will be denied before the angels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5874" name="Group 2"/>
          <p:cNvGraphicFramePr>
            <a:graphicFrameLocks noGrp="1"/>
          </p:cNvGraphicFramePr>
          <p:nvPr/>
        </p:nvGraphicFramePr>
        <p:xfrm>
          <a:off x="107950" y="44450"/>
          <a:ext cx="9001125" cy="6338888"/>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وكل من قال كلمة على ابن الانسان يغفر له.واما من جدف على الروح القدس فلا يغفر 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quiconque dira une parole contre le Fils de l'homme, cela lui sera pardonné; mais qui aura blasphémé contre le Saint Esprit, cela ne lui sera pas pardonné.</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anyone who speaks a word against the Son of Man, it will be forgiven him; but to him who blasphemes against the Holy Spirit, it will not be forgiven.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6898" name="Group 2"/>
          <p:cNvGraphicFramePr>
            <a:graphicFrameLocks noGrp="1"/>
          </p:cNvGraphicFramePr>
          <p:nvPr/>
        </p:nvGraphicFramePr>
        <p:xfrm>
          <a:off x="107950" y="115888"/>
          <a:ext cx="9001125" cy="6352032"/>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قدموكم الى المجامع والرؤساء والسلاطين فلا تهتموا كيف او بما تحتجّون او بما تقولون. لان الروح القدس يعلّمكم في تلك الساعة ما يجب ان تقولوه</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11 </a:t>
                      </a:r>
                      <a:r>
                        <a:rPr kumimoji="0" lang="fr-FR" sz="2800" b="0" i="0" u="none" strike="noStrike" cap="none" normalizeH="0" baseline="0">
                          <a:ln>
                            <a:noFill/>
                          </a:ln>
                          <a:solidFill>
                            <a:schemeClr val="bg1"/>
                          </a:solidFill>
                          <a:effectLst/>
                          <a:latin typeface="Arial" charset="0"/>
                          <a:cs typeface="Arial" charset="0"/>
                        </a:rPr>
                        <a:t>Lorsqu'on vous amènera devant les synagogues, les chefs et les autorités, ne vous inquiétez pas de savoir comment vous défendre et que dire. Car le Saint Esprit vous enseignera à l'heure même ce qu'il faut dire.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when they bring you to the synagogues and magistrates and authorities, do not worry about how or what you should answer, or what you should say. 12 For the Holy Spirit will teach you in that very hour what you ought to say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5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792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89792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89792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89792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5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9970" name="Group 2"/>
          <p:cNvGraphicFramePr>
            <a:graphicFrameLocks noGrp="1"/>
          </p:cNvGraphicFramePr>
          <p:nvPr/>
        </p:nvGraphicFramePr>
        <p:xfrm>
          <a:off x="34925" y="115888"/>
          <a:ext cx="9074150" cy="648913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771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بولس الرسول </a:t>
                      </a:r>
                      <a:r>
                        <a:rPr kumimoji="0" lang="ar-EG" sz="3200" b="0" i="0" u="sng" strike="noStrike" cap="none" normalizeH="0" baseline="0">
                          <a:ln>
                            <a:noFill/>
                          </a:ln>
                          <a:solidFill>
                            <a:srgbClr val="FF9900"/>
                          </a:solidFill>
                          <a:effectLst/>
                          <a:latin typeface="Arial" charset="0"/>
                          <a:cs typeface="Arial" charset="0"/>
                        </a:rPr>
                        <a:t>الثانية</a:t>
                      </a:r>
                      <a:r>
                        <a:rPr kumimoji="0" lang="ar-SA" sz="3200" b="0" i="0" u="sng" strike="noStrike" cap="none" normalizeH="0" baseline="0">
                          <a:ln>
                            <a:noFill/>
                          </a:ln>
                          <a:solidFill>
                            <a:srgbClr val="FF9900"/>
                          </a:solidFill>
                          <a:effectLst/>
                          <a:latin typeface="Arial" charset="0"/>
                          <a:cs typeface="Arial" charset="0"/>
                        </a:rPr>
                        <a:t> إلى أهل </a:t>
                      </a:r>
                      <a:r>
                        <a:rPr kumimoji="0" lang="ar-EG" sz="3200" b="0" i="0" u="sng" strike="noStrike" cap="none" normalizeH="0" baseline="0">
                          <a:ln>
                            <a:noFill/>
                          </a:ln>
                          <a:solidFill>
                            <a:srgbClr val="FF9900"/>
                          </a:solidFill>
                          <a:effectLst/>
                          <a:latin typeface="Arial" charset="0"/>
                          <a:cs typeface="Arial" charset="0"/>
                        </a:rPr>
                        <a:t>كورونثوس ( 10 :1  -18   )</a:t>
                      </a:r>
                      <a:endParaRPr kumimoji="0" lang="en-US"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اطلب اليكم بوداعة المسيح وحلمه انا نفسي بولس الذي في الحضرة ذليل بينكم واما في الغيبة فمتجاسر عليكم.</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2 Corinthiens 10 : 1 - 18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Moi, Paul, en personne, je vous le demande par la douceur et la bonté du Christ, moi si humble quand je suis parmi vous face à face, mais si hardi envers vous quand je suis loin;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2 Corinthians 10:1-18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I, Paul, myself am pleading with you by the meekness and gentleness of Christ-- who in presence am lowly among you, but being absent am bold toward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99981" name="Rectangle 13"/>
          <p:cNvSpPr>
            <a:spLocks noGrp="1" noChangeArrowheads="1"/>
          </p:cNvSpPr>
          <p:nvPr>
            <p:ph type="ctrTitle"/>
          </p:nvPr>
        </p:nvSpPr>
        <p:spPr/>
        <p:txBody>
          <a:bodyPr/>
          <a:lstStyle/>
          <a:p>
            <a:r>
              <a:rPr lang="en-US" sz="1000"/>
              <a:t>28p</a:t>
            </a:r>
          </a:p>
        </p:txBody>
      </p:sp>
    </p:spTree>
  </p:cSld>
  <p:clrMapOvr>
    <a:masterClrMapping/>
  </p:clrMapOvr>
</p:sld>
</file>

<file path=ppt/slides/slide15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0994" name="Group 2"/>
          <p:cNvGraphicFramePr>
            <a:graphicFrameLocks noGrp="1"/>
          </p:cNvGraphicFramePr>
          <p:nvPr/>
        </p:nvGraphicFramePr>
        <p:xfrm>
          <a:off x="34925" y="44450"/>
          <a:ext cx="9074150" cy="651414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اطلب ان لا اتجاسر وانا حاضر بالثقة التي بها ارى اني ساجترئ على قوم يحسبوننا كاننا نسلك حسب الجسد. لاننا وان كنا نسلك في الجسد لسنا حسب الجسد نحارب.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je vous en prie, que je n'aie pas, une fois présent, à user de cette  hardiesse dont je compte faire preuve, avec audace, contre ces gens qui prétendent que notre conduite a des motifs humains.3 Tout homme que nous sommes, nous ne combattons pas de façon purement humaine.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But I beg you that when I am present I may not be bold with that confidence by which I intend to be bold against some, who think of us as if we walked according to the flesh. 3 For though we walk in the flesh, we do not war according to the flesh.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2018" name="Group 2"/>
          <p:cNvGraphicFramePr>
            <a:graphicFrameLocks noGrp="1"/>
          </p:cNvGraphicFramePr>
          <p:nvPr/>
        </p:nvGraphicFramePr>
        <p:xfrm>
          <a:off x="34925" y="44450"/>
          <a:ext cx="9074150" cy="6766560"/>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اسلحة محاربتنا ليست جسدية بل قادرة بالله على هدم حصون.</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هادمين ظنونا وكل علو يرتفع ضد معرفة الله ومستأسرين كل فكر الى طاعة المسيح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Non, les armes de notre combat ne sont pas d'origine humaine, mais leur puissance vient de Dieu pour la destruction des forteresses.5 Nous détruisons les raisonnements prétentieux, et toute puissance hautaine qui se dresse contre la connaissance de Dieu.	Nous faisons captive toute pensée pour l'amener à obéir au Christ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the weapons of our warfare are not carnal but mighty in God for pulling down strongholds, 5 casting down arguments and every high thing that exalts itself against the knowledge of God, bringing every thought into captivity to the obedience of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3042" name="Group 2"/>
          <p:cNvGraphicFramePr>
            <a:graphicFrameLocks noGrp="1"/>
          </p:cNvGraphicFramePr>
          <p:nvPr/>
        </p:nvGraphicFramePr>
        <p:xfrm>
          <a:off x="34925" y="44450"/>
          <a:ext cx="9074150" cy="655510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ومستعدين لان ننتقم على كل عصيان متى كملت طاعتكم اتنظرون الى ما هو حسب الحضرة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وثق احد بنفسه انه للمسيح فليحسب هذا ايضا من نفسه انه كما هو للمسيح كذلك نحن ايضا للمسيح.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006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et nous nous tenons prêts à punir toute désobéissance dès que votre obéissance sera totale.7 Regardez les choses en face. Si quelqu'un est persuadé d'appartenir au Christ, qu'il s'en rende compte une bonne fois: s'il est au Christ, nous aussi!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being ready to punish all disobedience when your obedience is fulfilled. 7 Do you look at things according to the outward appearance? If anyone is convinced in himself that he is Christ's, let him again consider this in himself, that just as he is Christ's, even so we are Christ's.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4066" name="Group 2"/>
          <p:cNvGraphicFramePr>
            <a:graphicFrameLocks noGrp="1"/>
          </p:cNvGraphicFramePr>
          <p:nvPr/>
        </p:nvGraphicFramePr>
        <p:xfrm>
          <a:off x="34925" y="44450"/>
          <a:ext cx="9074150"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فاني وان افتخرت شيئا اكثر بسلطاننا الذي اعطانا اياه الرب لبنيانكم لا لهدمكم لا أخجل.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لئلا اظهر كاني اخيفكم بالرسائل. لانه يقول الرسائل ثقيلة وقوية واما حضور الجسد فضعيف والكلام حقير.</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même si je suis un peu trop fier du pouvoir que le Seigneur nous a donné pour votre édification, et non pour votre ruine, je n'en rougirai pas. 9 Je ne veux pas avoir l'air de vous effrayer par mes lettres, 10 car ses lettres, dit-on, ont du poids et de la force; mais, une fois présent, il est faible et sa parole est nulle.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even if I should boast somewhat more about our authority, which the Lord gave us for edification and not for your destruction, I shall not be ashamed 9 lest I seem to terrify you by letters. 10 For his letters,'' they say, are weighty and powerful, but his bodily presence is weak, and his speech contemptible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5090" name="Group 2"/>
          <p:cNvGraphicFramePr>
            <a:graphicFrameLocks noGrp="1"/>
          </p:cNvGraphicFramePr>
          <p:nvPr/>
        </p:nvGraphicFramePr>
        <p:xfrm>
          <a:off x="34925" y="44450"/>
          <a:ext cx="9074150" cy="644112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مثل هذا فليحسب هذا اننا كما نحن في الكلام بالرسائل ونحن غائبون هكذا نكون ايضا بالفعل ونحن حاضرون.لاننا لا نجترئ ان نعد انفسنا بين قوم من الذين يمدحون انفسهم ولا ان نقابل انفسنا بهم.</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Qu'il s'en rende bien compte, cet individu: tel nous sommes en parole, de loin, dans nos lettres, tel nous serons, présent, dans nos actes.12 Car nous n'avons pas l'audace de nous égaler ou de nous comparer à certaines gens qui se recommandent eux-mêmes; en se prenant eux-mêmes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Let such a person consider this, that what we are in word by letters when we are absent, such we will also be in deed when we are present. 12 For we dare not class ourselves or compare ourselves with those who commend themselves.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6114" name="Group 2"/>
          <p:cNvGraphicFramePr>
            <a:graphicFrameLocks noGrp="1"/>
          </p:cNvGraphicFramePr>
          <p:nvPr/>
        </p:nvGraphicFramePr>
        <p:xfrm>
          <a:off x="34925" y="44450"/>
          <a:ext cx="9074150" cy="644112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هم اذ يقيسون انفسهم على انفسهم ويقابلون انفسهم بانفسهم لا يفهمون. ولكن نحن لا نفتخر الى ما لا يقاس بل حسب قياس القانون الذي قسمه لنا الله قياسا للبلوغ اليكم ايضا.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comme unité de mesure et de comparaison, ils perdent la tête! 13 Pour nous, nous ne passerons pas la mesure dans la fierté que nous montrons, mais nous nous servirons comme mesure de la règle même que Dieu nous a attribuée, en nous faisant parvenir jusqu'à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they, measuring themselves by themselves, and comparing themselves among themselves, are not wise. 13 We, however, will not boast beyond measure, but within the limits of the sphere which God appointed us-- a sphere which especially includes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7138" name="Group 2"/>
          <p:cNvGraphicFramePr>
            <a:graphicFrameLocks noGrp="1"/>
          </p:cNvGraphicFramePr>
          <p:nvPr/>
        </p:nvGraphicFramePr>
        <p:xfrm>
          <a:off x="107950" y="44450"/>
          <a:ext cx="9001125" cy="5762626"/>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لا نمدد انفسنا كاننا لسنا نبلغ اليكم.اذ قد وصلنا اليكم ايضا في انجيل المسيح.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Car nous ne dépassons pas notre limite, comme si nous n'étions pas venu chez vous. Nous sommes vraiment arrivé le premier jusqu'à vous avec l'Évangile du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we are not overextending ourselves (as though our authority did not extend to you), for it was to you that we came with the gospel of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8162" name="Group 2"/>
          <p:cNvGraphicFramePr>
            <a:graphicFrameLocks noGrp="1"/>
          </p:cNvGraphicFramePr>
          <p:nvPr/>
        </p:nvGraphicFramePr>
        <p:xfrm>
          <a:off x="34925" y="44450"/>
          <a:ext cx="9074150" cy="57626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مفتخرين الى ما لا يقاس في اتعاب آخرين بل راجين اذا نما ايمانكم ان نتعظم بينكم حسب قانوننا بزيادة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Nous n'avons pas une fierté démesurée, fondée sur les travaux d'autrui; mais nous avons l'espoir, avec les progrès de votre foi, de grandir de plus en plus en vous selon notre règle,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not boasting of things beyond measure, that is, in other men's labors, but having hope, that as your faith is increased, we shall be greatly enlarged by you in our sphere,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9186" name="Group 2"/>
          <p:cNvGraphicFramePr>
            <a:graphicFrameLocks noGrp="1"/>
          </p:cNvGraphicFramePr>
          <p:nvPr/>
        </p:nvGraphicFramePr>
        <p:xfrm>
          <a:off x="34925" y="44450"/>
          <a:ext cx="9074150" cy="686409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لنبشر الى ما وراءكم.لا لنفتخر بالامور المعدة في قانون غيرنا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من افتخر فليفتخر بالرب. لانه ليس من مدح نفسه هو المزكى بل من يمدحه الرب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en portant l'Évangile au-delà de chez vous, sans tirer fierté de travaux tout faits sur le terrain des autres. 17 Que celui qui s'enorgueillit mette son orgueil dans le Seigneur. 18 Ce n'est pas celui qui se recommande lui-même qui a fait ses preuves, mais celui que le Seigneur recommande.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to preach the gospel in the regions beyond you, and not to boast in another man's sphere of accomplishment. 17 But he who glories, let him glory in the Lord.'' 18 For not he who commends himself is approved, but whom the Lord commends.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021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5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123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91123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91123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5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3282" name="Group 2"/>
          <p:cNvGraphicFramePr>
            <a:graphicFrameLocks noGrp="1"/>
          </p:cNvGraphicFramePr>
          <p:nvPr/>
        </p:nvGraphicFramePr>
        <p:xfrm>
          <a:off x="34925" y="44450"/>
          <a:ext cx="9074150" cy="590550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 بطرس الرسول الاولى( 4 :1 – 11 )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 قد تألم المسيح لاجلنا بالجسد تسلحوا انتم ايضا بهذه النية.فان من تألم في الجسد كفّ عن الخطية</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Pierre 4 : 1 - 11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a:t>
                      </a:r>
                      <a:r>
                        <a:rPr kumimoji="0" lang="fr-FR" sz="2800" b="0" i="0" u="none" strike="noStrike" cap="none" normalizeH="0" baseline="0">
                          <a:ln>
                            <a:noFill/>
                          </a:ln>
                          <a:solidFill>
                            <a:schemeClr val="bg1"/>
                          </a:solidFill>
                          <a:effectLst/>
                          <a:latin typeface="Arial" charset="0"/>
                          <a:cs typeface="Arial" charset="0"/>
                        </a:rPr>
                        <a:t>Aussi, puisque le Christ a souffert dans la chair, vous aussi armez-vous de la même conviction: celui qui a souffert dans la chair a rompu avec le péché,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Peter 4:1-11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Therefore, since Christ suffered for us in the flesh, arm yourselves also with the same mind, for he who has suffered in the flesh has ceased from sin,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13293" name="Rectangle 13"/>
          <p:cNvSpPr>
            <a:spLocks noGrp="1" noChangeArrowheads="1"/>
          </p:cNvSpPr>
          <p:nvPr>
            <p:ph type="ctrTitle"/>
          </p:nvPr>
        </p:nvSpPr>
        <p:spPr/>
        <p:txBody>
          <a:bodyPr/>
          <a:lstStyle/>
          <a:p>
            <a:r>
              <a:rPr lang="en-US" sz="1000"/>
              <a:t>28c</a:t>
            </a:r>
          </a:p>
        </p:txBody>
      </p:sp>
    </p:spTree>
  </p:cSld>
  <p:clrMapOvr>
    <a:masterClrMapping/>
  </p:clrMapOvr>
</p:sld>
</file>

<file path=ppt/slides/slide15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4306" name="Group 2"/>
          <p:cNvGraphicFramePr>
            <a:graphicFrameLocks noGrp="1"/>
          </p:cNvGraphicFramePr>
          <p:nvPr/>
        </p:nvGraphicFramePr>
        <p:xfrm>
          <a:off x="34925" y="44450"/>
          <a:ext cx="9074150" cy="591312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لا يعيش ايضا الزمان الباقي في الجسد لشهوات الناس بل لارادة الله.لان زمان الحياة الذي مضى يكفينا لنكون قد عملنا ارادة الامم سالكين في الدعارة والشهوات وادمان الخمر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pour vivre le temps qui lui reste à passer dans la chair non plus selon les convoitises des hommes, mais selon la volonté de Dieu.3 C'est bien assez, en effet, d'avoir accompli dans le passé la volonté des païens, en vivant dans la débauche, les convoitises,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that he no longer should live the rest of his time in the flesh for the lusts of men, but for the will of God. 3 For we have spent enough of our past lifetime in doing the will of the Gentiles-- when we walked in lewdness, lusts, drunkenness,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5330" name="Group 2"/>
          <p:cNvGraphicFramePr>
            <a:graphicFrameLocks noGrp="1"/>
          </p:cNvGraphicFramePr>
          <p:nvPr/>
        </p:nvGraphicFramePr>
        <p:xfrm>
          <a:off x="34925" y="44450"/>
          <a:ext cx="9074150" cy="682752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والبطر والمنادمات وعبادة الاوثان المحرمة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الامر الذي فيه يستغربون انكم لستم تركضون معهم الى فيض هذه الخلاعة عينها مجدفين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الذين سوف يعطون حسابا للذي هو على استعداد ان يدين الاحياء والاموات.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l'ivrognerie, les orgies, les beuveries et les idolâtries infâmes. 4 A ce propos, ils trouvent étrange que vous ne couriez plus avec eux vers la même débauche effrénée, et ils vous outragent. 5 Mais ils en rendront compte à celui qui est prêt à juger les vivants et les morts.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revelries, drinking parties, and abominable idolatries. 4 In regard to these, they think it strange that you do not run with them in the same flood of dissipation, speaking evil of you. 5 They will give an account to Him who is ready to judge the living and the dead.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6354" name="Group 2"/>
          <p:cNvGraphicFramePr>
            <a:graphicFrameLocks noGrp="1"/>
          </p:cNvGraphicFramePr>
          <p:nvPr/>
        </p:nvGraphicFramePr>
        <p:xfrm>
          <a:off x="34925" y="44450"/>
          <a:ext cx="9074150" cy="591312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لاجل هذا بشر الموتى ايضا لكي يدانوا حسب الناس بالجسد ولكن ليحيوا حسب الله بالروح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وانما نهاية كل شيء قد اقتربت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فتعقلوا واصحوا للصلوات.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6</a:t>
                      </a:r>
                      <a:r>
                        <a:rPr kumimoji="0" lang="en-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C'est pour cela, en effet, que même aux morts la bonne nouvelle a été annoncée, afin que, jugés selon les hommes dans la chair, ils vivent selon Dieu par l'Esprit. 7 La fin de toutes choses est proche ; soyez donc sensés et sobres en vue de la prière.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this reason the gospel was preached also to those who are dead, that they might be judged according to men in the flesh, but live according to God in the spirit. 7 But the end of all things is at hand; therefore be serious and watchful in your prayers.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7378" name="Group 2"/>
          <p:cNvGraphicFramePr>
            <a:graphicFrameLocks noGrp="1"/>
          </p:cNvGraphicFramePr>
          <p:nvPr/>
        </p:nvGraphicFramePr>
        <p:xfrm>
          <a:off x="34925" y="44450"/>
          <a:ext cx="9074150" cy="682752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قبل كل شيء لتكن محبتكم بعضكم لبعض شديدة لان المحبة تستر كثرة من الخطايا. كونوا مضيفين بعضكم بعضا بلا دمدمة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ليكن كل واحد بحسب ما اخذ موهبة يخدم بها بعضكم بعضا كوكلاء صالحين على نعمة الله المتنوعة.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Avant tout, ayez les uns pour les autres un amour constant, car l’amour couvre une multitude de péchés.9  Exercez l’hospitalité les uns envers les autres, sans murmurer.10  Puisque chacun a reçu un don mettez–le au service des autres en bons intendants de la grâce si diverse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And above all things have fervent love for one another, for love will cover a multitude of sins.'' 9 Be hospitable to one another without grumbling. 10 As each one has received a gift, minister it to one another, as good stewards of the manifold grace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8402" name="Group 2"/>
          <p:cNvGraphicFramePr>
            <a:graphicFrameLocks noGrp="1"/>
          </p:cNvGraphicFramePr>
          <p:nvPr/>
        </p:nvGraphicFramePr>
        <p:xfrm>
          <a:off x="34925" y="44450"/>
          <a:ext cx="9074150"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 يتكلم احد فكاقوال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وان كان يخدم احد فكانه من قوة يمنحها الله لكي يتمجد الله في كل شيء بيسوع المسيح الذي له المجد والسلطان الى ابد الآبدين.آمين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Si quelqu’un parle, que ce soit selon les oracles de Dieu ; si quelqu’un sert, que ce soit par la force que Dieu lui accorde, afin qu’en toutes choses Dieu soit glorifié par Jésus–Christ, à qui appartiennent la gloire et la puissance aux siècles des siècles. Amen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If anyone speaks, let him speak as the oracles of God. If anyone ministers, let him do it as with the ability which God supplies, that in all things God may be glorified through Jesus Christ, to whom belong the glory and the dominion forever and ever. Amen.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942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7017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045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92045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92045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92045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5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2498" name="Group 2"/>
          <p:cNvGraphicFramePr>
            <a:graphicFrameLocks noGrp="1"/>
          </p:cNvGraphicFramePr>
          <p:nvPr/>
        </p:nvGraphicFramePr>
        <p:xfrm>
          <a:off x="34925" y="44450"/>
          <a:ext cx="9074150" cy="67970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00"/>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12:25 &amp; 13:1-12</a:t>
                      </a:r>
                      <a:endParaRPr kumimoji="0" lang="ar-EG"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ورجع برنابا وشاول من اورشليم بعد ما كمّلا الخدمة واخذا معهما يوحنا الملقب مرقس</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في انطاكية في الكنيسة هناك انبياء ومعلمون برنابا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3000" b="0" i="0" u="sng" strike="noStrike" cap="none" normalizeH="0" baseline="0">
                          <a:ln>
                            <a:noFill/>
                          </a:ln>
                          <a:solidFill>
                            <a:srgbClr val="FF9900"/>
                          </a:solidFill>
                          <a:effectLst/>
                          <a:latin typeface="Arial" charset="0"/>
                          <a:cs typeface="Arial" charset="0"/>
                        </a:rPr>
                        <a:t>Actes </a:t>
                      </a:r>
                      <a:r>
                        <a:rPr kumimoji="0" lang="en-US" sz="3000" b="0" i="0" u="sng" strike="noStrike" cap="none" normalizeH="0" baseline="0">
                          <a:ln>
                            <a:noFill/>
                          </a:ln>
                          <a:solidFill>
                            <a:srgbClr val="FF9900"/>
                          </a:solidFill>
                          <a:effectLst/>
                          <a:latin typeface="Arial" charset="0"/>
                          <a:cs typeface="Arial" charset="0"/>
                        </a:rPr>
                        <a:t>12:25 &amp; 13:1-12</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Quant à Barnabas et Saul, ils repartirent, une fois assuré leur service en faveur de Jérusalem; ils emmenaient avec eux Jean, surnommé Marc.	1 Il y avait à Antioche, dans l'Église du lieu, des prophètes et des hommes chargés de l'enseignement: Barnabas,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000" b="0" i="0" u="sng" strike="noStrike" cap="none" normalizeH="0" baseline="0">
                          <a:ln>
                            <a:noFill/>
                          </a:ln>
                          <a:solidFill>
                            <a:srgbClr val="FF9900"/>
                          </a:solidFill>
                          <a:effectLst/>
                          <a:latin typeface="Arial" charset="0"/>
                          <a:cs typeface="Arial" charset="0"/>
                        </a:rPr>
                        <a:t>Acts 12:25 &amp; 13:1-12</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Barnabas and Saul returned from Jerusalem when they had fulfilled their ministry, and they also took with them John whose surname was Mark. 1 Now in the church that was at Antioch there were certain prophets and teachers: Barnabas,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22509" name="Rectangle 13"/>
          <p:cNvSpPr>
            <a:spLocks noGrp="1" noChangeArrowheads="1"/>
          </p:cNvSpPr>
          <p:nvPr>
            <p:ph type="ctrTitle"/>
          </p:nvPr>
        </p:nvSpPr>
        <p:spPr/>
        <p:txBody>
          <a:bodyPr/>
          <a:lstStyle/>
          <a:p>
            <a:r>
              <a:rPr lang="en-US" sz="1000"/>
              <a:t>28a</a:t>
            </a:r>
          </a:p>
        </p:txBody>
      </p:sp>
    </p:spTree>
  </p:cSld>
  <p:clrMapOvr>
    <a:masterClrMapping/>
  </p:clrMapOvr>
</p:sld>
</file>

<file path=ppt/slides/slide15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3522" name="Group 2"/>
          <p:cNvGraphicFramePr>
            <a:graphicFrameLocks noGrp="1"/>
          </p:cNvGraphicFramePr>
          <p:nvPr/>
        </p:nvGraphicFramePr>
        <p:xfrm>
          <a:off x="34925" y="44450"/>
          <a:ext cx="9074150" cy="644112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وسمعان الذي يدعى نيجر ولوكيوس القيرواني ومناين الذي تربى مع هيرودس رئيس الربع وشاول. وبينما هم يخدمون الرب ويصومون قال الروح القدس افرزوا لي برنابا وشاول للعمل الذي دعوتهما اليه.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Syméon appelé Niger et Lucius de Cyrène, Manaen compagnon d'enfance d'Hérode le tétrarque, et Saul. 2 Un jour qu'ils célébraient le culte du Seigneur et jeûnaient, l'Esprit Saint dit: "Réservez-moi donc Barnabas et Saul pour l'oeuvre à laquelle je les destine."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Simeon who was called Niger, Lucius of Cyrene, Manaen who had been brought up with Herod the tetrarch, and Saul. 2 As they ministered to the Lord and fasted, the Holy Spirit said, Now separate to Me Barnabas and Saul for the work to which I have called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4546" name="Group 2"/>
          <p:cNvGraphicFramePr>
            <a:graphicFrameLocks noGrp="1"/>
          </p:cNvGraphicFramePr>
          <p:nvPr/>
        </p:nvGraphicFramePr>
        <p:xfrm>
          <a:off x="34925" y="44450"/>
          <a:ext cx="9074150" cy="5905501"/>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فصاموا حينئذ وصلّوا ووضعوا عليهما الايادي ثم اطلقوهما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فهذان اذ ارسلا من الروح القدس انحدرا الى سلوكية ومن هناك سافرا في البحر الى قبرس.</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Alors, après avoir jeûné et prié, et leur avoir imposé les mains, ils leur donnèrent congé. 4 Se trouvant ainsi envoyés en mission par le Saint Esprit, Barnabas et Saul descendirent à Séleucie, d'où ils firent voile vers Chypre.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Then, having fasted and prayed, and laid hands on them, they sent them away. 4 So, being sent out by the Holy Spirit, they went down to Seleucia, and from there they sailed to Cyprus.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5570" name="Group 2"/>
          <p:cNvGraphicFramePr>
            <a:graphicFrameLocks noGrp="1"/>
          </p:cNvGraphicFramePr>
          <p:nvPr/>
        </p:nvGraphicFramePr>
        <p:xfrm>
          <a:off x="34925" y="44450"/>
          <a:ext cx="9074150" cy="590550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صارا في سلاميس ناديا بكلمة الله في مجامع اليهود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معهما يوحنا خادما.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Arrivés à Salamine, ils annonçaient la parole de Dieu dans les synagogues des Juifs. Il y avait également Jean, leur auxiliaire.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when they arrived in Salamis, they preached the word of God in the synagogues of the Jews. They also had John as their assistant.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6594" name="Group 2"/>
          <p:cNvGraphicFramePr>
            <a:graphicFrameLocks noGrp="1"/>
          </p:cNvGraphicFramePr>
          <p:nvPr/>
        </p:nvGraphicFramePr>
        <p:xfrm>
          <a:off x="34925" y="44450"/>
          <a:ext cx="9074150" cy="601440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اجتازا الجزيرة الى بافوس وجدا رجلا ساحرا نبيا كذابا يهوديا اسمه باريشوع. كان مع الوالي سرجيوس بولس وهو رجل فهيم.</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Après avoir traversé toute l'île jusqu'à Paphos, ils rencontrèrent là un magicien, soi-disant prophète: c'était un Juif, du non de Bar-Jésus,7 qui appartenait à l'entourage du proconsul Sergius Paulus, un homme intelligent.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Now when they had gone through the island to Paphos, they found a certain sorcerer, a false prophet, a Jew whose name was Bar-Jesus, 7 who was with the proconsul, Sergius Paulus, an intelligent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7618" name="Group 2"/>
          <p:cNvGraphicFramePr>
            <a:graphicFrameLocks noGrp="1"/>
          </p:cNvGraphicFramePr>
          <p:nvPr/>
        </p:nvGraphicFramePr>
        <p:xfrm>
          <a:off x="34925" y="44450"/>
          <a:ext cx="9074150"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فهذا دعا برنابا وشاول والتمس ان يسمع كلمة الله. فقاومهما عليم الساحر.لان هكذا يترجم اسمه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طالبا ان يفسد الوالي عن الايمان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واما شاول الذي هو بولس ايضا فامتلأ من الروح القدس وشخص اليه.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Celui-ci invita Barnabas et Saul et manifesta le désir d'entendre la parole de Dieu. 8 Mais Elymas, le magicien - car c'est ainsi que se traduit son nom - s'opposait à eux et cherchait à détourner de la foi le proconsul. 9 Alors Saul, ou plutôt Paul, rempli d'Esprit Saint, fixa son regard sur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This man called for Barnabas and Saul and sought to hear the word of God. 8 But Elymas the sorcerer (for so his name is translated) withstood them, seeking to turn the proconsul away from the faith. 9 Then Saul, who also is called Paul, filled with the Holy Spirit, looked intently at him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8642" name="Group 2"/>
          <p:cNvGraphicFramePr>
            <a:graphicFrameLocks noGrp="1"/>
          </p:cNvGraphicFramePr>
          <p:nvPr/>
        </p:nvGraphicFramePr>
        <p:xfrm>
          <a:off x="34925" y="44450"/>
          <a:ext cx="9074150" cy="644112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ايها الممتلئ كل غش وكل خبث يا ابن ابليس يا عدو كل بر ألا‏ تزال تفسد سبل الله المستقيمة. فالآن هوذا يد الرب عليك فتكون اعمى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lui dit: "Toi qui es pétri de ruse et de manigances, fils du diable, ennemi juré de la justice, ne vas-tu pas cesser de fausser la rectitude des voies du Seigneur? 11 Voici, du reste, que la main du Seigneur est sur toi: tu vas être aveugle, et, jusqu'à nouvel ordre,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said, O full of all deceit and all fraud, you son of the devil, you enemy of all righteousness, will you not cease perverting the straight ways of the Lord? 11 And now, indeed, the hand of the Lord is upon you, and you shall be blind,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9666" name="Group 2"/>
          <p:cNvGraphicFramePr>
            <a:graphicFrameLocks noGrp="1"/>
          </p:cNvGraphicFramePr>
          <p:nvPr/>
        </p:nvGraphicFramePr>
        <p:xfrm>
          <a:off x="34925" y="44450"/>
          <a:ext cx="9074150" cy="659949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تبصر الشمس الى حين.ففي الحال سقط عليه ضباب وظلمة فجعل يدور ملتمسا من يقوده بيده. فالوالي حينئذ لما رأى ما جرى آمن مندهشا من تعليم الرب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tu ne verras même plus le soleil." A l'instant même, l'obscurité et les ténèbres l'envahirent, et il tournait en rond à la recherche d'un guide. 12 Quand il eut vu ce qui se passait, le proconsul devint croyant; car la doctrine du Seigneur l'avait vivement impressionné.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not seeing the sun for a time.'' And immediately a dark mist fell on him, and he went around seeking someone to lead him by the hand. 12 Then the proconsul believed, when he saw what had been done, being astonished at the teaching of the Lord.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069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5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1714"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273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5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3762" name="Group 2"/>
          <p:cNvGraphicFramePr>
            <a:graphicFrameLocks noGrp="1"/>
          </p:cNvGraphicFramePr>
          <p:nvPr/>
        </p:nvGraphicFramePr>
        <p:xfrm>
          <a:off x="107950" y="44450"/>
          <a:ext cx="9001125" cy="6389434"/>
        </p:xfrm>
        <a:graphic>
          <a:graphicData uri="http://schemas.openxmlformats.org/drawingml/2006/table">
            <a:tbl>
              <a:tblPr rtl="1"/>
              <a:tblGrid>
                <a:gridCol w="4105275">
                  <a:extLst>
                    <a:ext uri="{9D8B030D-6E8A-4147-A177-3AD203B41FA5}">
                      <a16:colId xmlns:a16="http://schemas.microsoft.com/office/drawing/2014/main" val="20000"/>
                    </a:ext>
                  </a:extLst>
                </a:gridCol>
                <a:gridCol w="48958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45 :3 -4</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تقلد سيفك على فخذك ايها الجبار جلالك وبهاءك.</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وبجلالك اقتحم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اركب.من اجل الحق والدعة والبر فتريك يمينك مخاوف.</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 </a:t>
                      </a:r>
                      <a:r>
                        <a:rPr kumimoji="0" lang="en-US" sz="3600" b="0" i="0" u="sng" strike="noStrike" cap="none" normalizeH="0" baseline="0">
                          <a:ln>
                            <a:noFill/>
                          </a:ln>
                          <a:solidFill>
                            <a:srgbClr val="FF9933"/>
                          </a:solidFill>
                          <a:effectLst/>
                          <a:latin typeface="Arial" charset="0"/>
                          <a:cs typeface="Arial" charset="0"/>
                        </a:rPr>
                        <a:t>45:3-4 </a:t>
                      </a:r>
                      <a:endParaRPr kumimoji="0" lang="ar-EG" sz="36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t>
                      </a:r>
                      <a:r>
                        <a:rPr kumimoji="0" lang="fr-FR" sz="2800" b="0" i="0" u="none" strike="noStrike" cap="none" normalizeH="0" baseline="0">
                          <a:ln>
                            <a:noFill/>
                          </a:ln>
                          <a:solidFill>
                            <a:schemeClr val="bg1"/>
                          </a:solidFill>
                          <a:effectLst/>
                          <a:latin typeface="Arial" charset="0"/>
                          <a:cs typeface="Arial" charset="0"/>
                        </a:rPr>
                        <a:t>O brave, ceins ton épée au côté, ta splendeur et ton éclat.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Avec éclat, chevauche et triomphe,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Alléluia.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45:3-4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bg1"/>
                          </a:solidFill>
                          <a:effectLst/>
                          <a:latin typeface="Arial" charset="0"/>
                          <a:cs typeface="Arial" charset="0"/>
                        </a:rPr>
                        <a:t>3 Gird Your sword upon Your thigh, O Mighty One, with Your glory and Your majesty.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bg1"/>
                          </a:solidFill>
                          <a:effectLst/>
                          <a:latin typeface="Arial" charset="0"/>
                          <a:cs typeface="Arial" charset="0"/>
                        </a:rPr>
                        <a:t>4 And in Your majesty ride prosperously.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33773" name="Rectangle 13"/>
          <p:cNvSpPr>
            <a:spLocks noGrp="1" noChangeArrowheads="1"/>
          </p:cNvSpPr>
          <p:nvPr>
            <p:ph type="ctrTitle"/>
          </p:nvPr>
        </p:nvSpPr>
        <p:spPr/>
        <p:txBody>
          <a:bodyPr/>
          <a:lstStyle/>
          <a:p>
            <a:r>
              <a:rPr lang="en-US" sz="1000" dirty="0"/>
              <a:t>28pg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4786" name="Group 2"/>
          <p:cNvGraphicFramePr>
            <a:graphicFrameLocks noGrp="1"/>
          </p:cNvGraphicFramePr>
          <p:nvPr/>
        </p:nvGraphicFramePr>
        <p:xfrm>
          <a:off x="34925" y="44450"/>
          <a:ext cx="9074150" cy="666045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( 12 : 9 – 23 )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ثم انصرف من هناك وجاء الى مجمعهم. واذا انسان يده يابسة.فسألوه قائلين هل يحل الابراء في السبوت.لكي يشتكوا عليه.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Mathieu 12 : 9 - 23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De là, il se dirigea vers leur synagogue et y entra. 10 Or se trouvait là un homme qui avait une main paralysée; ils lui posèrent cette question: "Est-il permis de faire une guérison le jour du sabbat?" C'était pour l'accuser.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Matthew 12:9-23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Now when He had departed from there, He went into their synagogue. 10 And behold, there was a man who had a withered hand. And they asked Him, saying, Is it lawful to heal on the Sabbath?''-- that they might accuse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34797" name="Rectangle 13"/>
          <p:cNvSpPr>
            <a:spLocks noGrp="1" noChangeArrowheads="1"/>
          </p:cNvSpPr>
          <p:nvPr>
            <p:ph type="ctrTitle"/>
          </p:nvPr>
        </p:nvSpPr>
        <p:spPr/>
        <p:txBody>
          <a:bodyPr/>
          <a:lstStyle/>
          <a:p>
            <a:r>
              <a:rPr lang="en-US" sz="1000" dirty="0"/>
              <a:t>28g</a:t>
            </a:r>
          </a:p>
        </p:txBody>
      </p:sp>
    </p:spTree>
  </p:cSld>
  <p:clrMapOvr>
    <a:masterClrMapping/>
  </p:clrMapOvr>
</p:sld>
</file>

<file path=ppt/slides/slide15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5810" name="Group 2"/>
          <p:cNvGraphicFramePr>
            <a:graphicFrameLocks noGrp="1"/>
          </p:cNvGraphicFramePr>
          <p:nvPr/>
        </p:nvGraphicFramePr>
        <p:xfrm>
          <a:off x="34925" y="115888"/>
          <a:ext cx="9074150" cy="6599492"/>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اي انسان منكم يكون له خروف واحد فان سقط هذا في السبت في حفرة أفما يمسكه ويقيمه. فالانسان كم هو افضل من الخروف.اذا يحل فعل الخير في السبوت.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11 Mais il leur dit: "Qui d'entre vous, s'il n'a qu'une brebis et qu'elle tombe dans un trou le jour du sabbat, n'ira la prendre et l'en retirer? 12  Or, combien l'homme l'emporte sur la brebis! Il est donc permis de faire le bien le jour du sabbat."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Then He said to them, What man is there among you who has one sheep, and if it falls into a pit on the Sabbath, will not lay hold of it and lift it out? 12 Of how much more value then is a man than a sheep? Therefore it is lawful to do good on the Sabbath.''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6834" name="Group 2"/>
          <p:cNvGraphicFramePr>
            <a:graphicFrameLocks noGrp="1"/>
          </p:cNvGraphicFramePr>
          <p:nvPr/>
        </p:nvGraphicFramePr>
        <p:xfrm>
          <a:off x="34925" y="115888"/>
          <a:ext cx="9074150" cy="6766560"/>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قال للانسان مدّ يدك.فمدها.فعادت صحيحة كالاخرى  فلما خرج الفريسيون تشاوروا عليه لكي يهلكوه. فعلم يسوع وانصرف من هناك.وتبعته جموع كثيرة فشفاهم جميعا.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Alors il dit à cet homme: Etends la main." Il l'étendit et elle fut remise en état, aussi saine que l'autre. Une fois sortis, les Pharisiens tinrent conseil contre lui, sur les moyens de le faire périr.15 L'ayant appris, Jésus se retira de là. Beaucoup le suivirent; il les guérit tous.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He said to the man, Stretch out your hand.'' And he stretched it out, and it was restored as whole as the other. 14 Then the Pharisees went out and plotted against Him, how they might destroy Him. 15 But when Jesus knew it, He withdrew from there. And great multitudes followed Him, and He healed them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7858" name="Group 2"/>
          <p:cNvGraphicFramePr>
            <a:graphicFrameLocks noGrp="1"/>
          </p:cNvGraphicFramePr>
          <p:nvPr/>
        </p:nvGraphicFramePr>
        <p:xfrm>
          <a:off x="34925" y="115888"/>
          <a:ext cx="9001125" cy="6766560"/>
        </p:xfrm>
        <a:graphic>
          <a:graphicData uri="http://schemas.openxmlformats.org/drawingml/2006/table">
            <a:tbl>
              <a:tblPr rtl="1"/>
              <a:tblGrid>
                <a:gridCol w="417671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واوصاهم ان لا يظهروه. لكي يتم ما قيل باشعياء النبي القائل. هوذا فتاي الذي اخترته حبيبي الذي سرّت به نفسي.اضع روحي عليه فيخبر الامم بالحق.</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Il leur commanda sévèrement de ne pas le faire connaître,17 afin que soit accompli ce qu'a dit le prophète Esaie: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18 Voici mon serviteur que j'ai élu, mon Bien-aimé qu'il m'a plu de choisir, je mettrai mon Esprit sur lui, et il annoncera le droit aux nations.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Yet He warned them not to make Him known, 17 that it might be fulfilled which was spoken by Isaiah the prophet, saying: 18 Behold, My Servant whom I have chosen, my Beloved in whom My soul is well pleased! I will put My Spirit upon Him, and He will declare justice to the Gentiles.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8882" name="Group 2"/>
          <p:cNvGraphicFramePr>
            <a:graphicFrameLocks noGrp="1"/>
          </p:cNvGraphicFramePr>
          <p:nvPr/>
        </p:nvGraphicFramePr>
        <p:xfrm>
          <a:off x="34925" y="115888"/>
          <a:ext cx="9074150" cy="633984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يخاصم ولا يصيح ولا يسمع احد في الشوارع صوته. قصبة مرضوضة لا يقصف.وفتيلة مدخنة لا يطفئ.حتى يخرج الحق الى النصرة. وعلى اسمه يكون رجاء الامم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 ne cherchera pas de querelles, il ne poussera pas de cris, on n'entendra pas sa voix sur les places. 20 Il ne brisera pas le roseau froissé, il n'éteindra pas la mèche qui fume encore, jusqu'à ce qu'il ait conduit le droit à la victoire. 21 En son nom les nations mettront leur espérance.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He will not quarrel nor cry out, nor will anyone hear His voice in the streets. 20 A bruised reed He will not break, and smoking flax He will not quench, till He sends forth justice to victory; 21 And in His name Gentiles will trust.''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9906" name="Group 2"/>
          <p:cNvGraphicFramePr>
            <a:graphicFrameLocks noGrp="1"/>
          </p:cNvGraphicFramePr>
          <p:nvPr/>
        </p:nvGraphicFramePr>
        <p:xfrm>
          <a:off x="107950" y="44450"/>
          <a:ext cx="9001125" cy="5986272"/>
        </p:xfrm>
        <a:graphic>
          <a:graphicData uri="http://schemas.openxmlformats.org/drawingml/2006/table">
            <a:tbl>
              <a:tblPr rtl="1"/>
              <a:tblGrid>
                <a:gridCol w="4032250">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أحضر اليه مجنون اعمى واخرس.فشفاه حتى ان الاعمى الاخرس تكلم وابصر. فبهت كل الجموع وقالوا ألعل هذا هو ابن داود.</a:t>
                      </a:r>
                      <a:r>
                        <a:rPr kumimoji="0" lang="ar-EG" sz="32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rgbClr val="FF9933"/>
                          </a:solidFill>
                          <a:effectLst/>
                          <a:latin typeface="Arial" charset="0"/>
                          <a:cs typeface="Arial" charset="0"/>
                        </a:rPr>
                        <a:t>(والمجد للـه دائماً)</a:t>
                      </a:r>
                      <a:endParaRPr kumimoji="0" lang="en-CA" sz="36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22 Alors on lui amena un poss</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aveugle et muet; il le gu</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rit, en sorte que le muet parlait et voyait. Boulevers</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es, toutes les foules disaient: "Celui-ci n'est-il pas le Fils de David?</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ar-EG"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one was brought to Him who was demon-possessed, blind and mute; and He healed him, so that the blind and mute man both spoke and saw. 23 And all the multitudes were amazed and said, Could this be the Son of David?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181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12844" name="Group 12"/>
          <p:cNvGraphicFramePr>
            <a:graphicFrameLocks noGrp="1"/>
          </p:cNvGraphicFramePr>
          <p:nvPr/>
        </p:nvGraphicFramePr>
        <p:xfrm>
          <a:off x="539750" y="981075"/>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ninth day of The Month of Babah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(27</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التاسع والعشرون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بابه</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السابع والعشرون من هاتور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neuvième jour du mois de </a:t>
                      </a:r>
                      <a:r>
                        <a:rPr kumimoji="0" lang="en-US" sz="4000" b="0" i="0" u="none" strike="noStrike" cap="none" normalizeH="0" baseline="0">
                          <a:ln>
                            <a:noFill/>
                          </a:ln>
                          <a:solidFill>
                            <a:srgbClr val="FF9900"/>
                          </a:solidFill>
                          <a:effectLst/>
                          <a:latin typeface="Arial" charset="0"/>
                          <a:cs typeface="Arial" charset="0"/>
                        </a:rPr>
                        <a:t>Babah</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Vingt-septième</a:t>
                      </a:r>
                      <a:r>
                        <a:rPr kumimoji="0" lang="en-US" sz="4000" b="0" i="0" u="none" strike="noStrike" cap="none" normalizeH="0" baseline="0">
                          <a:ln>
                            <a:noFill/>
                          </a:ln>
                          <a:solidFill>
                            <a:srgbClr val="FF9900"/>
                          </a:solidFill>
                          <a:effectLst/>
                          <a:latin typeface="Arial" charset="0"/>
                          <a:cs typeface="Arial" charset="0"/>
                        </a:rPr>
                        <a:t> de Hatour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5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385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91385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5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14894" name="Group 14"/>
          <p:cNvGraphicFramePr>
            <a:graphicFrameLocks noGrp="1"/>
          </p:cNvGraphicFramePr>
          <p:nvPr/>
        </p:nvGraphicFramePr>
        <p:xfrm>
          <a:off x="34925" y="44450"/>
          <a:ext cx="9074150" cy="6126164"/>
        </p:xfrm>
        <a:graphic>
          <a:graphicData uri="http://schemas.openxmlformats.org/drawingml/2006/table">
            <a:tbl>
              <a:tblPr rtl="1"/>
              <a:tblGrid>
                <a:gridCol w="5329237">
                  <a:extLst>
                    <a:ext uri="{9D8B030D-6E8A-4147-A177-3AD203B41FA5}">
                      <a16:colId xmlns:a16="http://schemas.microsoft.com/office/drawing/2014/main" val="20000"/>
                    </a:ext>
                  </a:extLst>
                </a:gridCol>
                <a:gridCol w="37449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en-US" sz="3600" b="0" i="0" u="sng" strike="noStrike" cap="none" normalizeH="0" baseline="0">
                          <a:ln>
                            <a:noFill/>
                          </a:ln>
                          <a:solidFill>
                            <a:srgbClr val="FF9933"/>
                          </a:solidFill>
                          <a:effectLst/>
                          <a:latin typeface="Arial" charset="0"/>
                          <a:cs typeface="Arial" charset="0"/>
                        </a:rPr>
                        <a:t>46:1,7</a:t>
                      </a:r>
                      <a:r>
                        <a:rPr kumimoji="0" lang="en-US" sz="3600" b="0" i="0" u="sng" strike="noStrike" cap="none" normalizeH="0" baseline="0">
                          <a:ln>
                            <a:noFill/>
                          </a:ln>
                          <a:solidFill>
                            <a:srgbClr val="FF9933"/>
                          </a:solidFill>
                          <a:effectLst/>
                          <a:latin typeface="Arial" charset="0"/>
                          <a:cs typeface="Times New Roman" pitchFamily="18" charset="0"/>
                        </a:rPr>
                        <a:t> </a:t>
                      </a:r>
                      <a:endParaRPr kumimoji="0" lang="ar-EG" sz="32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الله لنا ملجأ وقوة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عونا في الضيقات وجد شديدا. رب الجنود معنا.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ملجأنا اله يعقوب</a:t>
                      </a:r>
                      <a:r>
                        <a:rPr kumimoji="0" lang="en-US" sz="3200" b="0" i="0" u="none" strike="noStrike" cap="none" normalizeH="0" baseline="0">
                          <a:ln>
                            <a:noFill/>
                          </a:ln>
                          <a:solidFill>
                            <a:schemeClr val="bg1"/>
                          </a:solidFill>
                          <a:effectLst/>
                          <a:latin typeface="Arial" charset="0"/>
                          <a:cs typeface="Arial" charset="0"/>
                        </a:rPr>
                        <a:t>.</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46:1,7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Dieu est pour nous un refuge et un fort,	un secours toujours offert dans la détresse.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Le Seigneur, le tout-puissant, est avec nous. Nous avons pour citadelle le Dieu de Jacob,</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46:1,7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bg1"/>
                          </a:solidFill>
                          <a:effectLst/>
                          <a:latin typeface="Arial" charset="0"/>
                          <a:cs typeface="Arial" charset="0"/>
                        </a:rPr>
                        <a:t>1 God is our refuge and strength, a very present help in trouble.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bg1"/>
                          </a:solidFill>
                          <a:effectLst/>
                          <a:latin typeface="Arial" charset="0"/>
                          <a:cs typeface="Arial" charset="0"/>
                        </a:rPr>
                        <a:t>7 The LORD of hosts is with us; the God of Jacob is our refuge</a:t>
                      </a:r>
                      <a:r>
                        <a:rPr kumimoji="0" lang="en-US"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914895" name="Rectangle 15"/>
          <p:cNvSpPr>
            <a:spLocks noGrp="1" noChangeArrowheads="1"/>
          </p:cNvSpPr>
          <p:nvPr>
            <p:ph type="ctrTitle"/>
          </p:nvPr>
        </p:nvSpPr>
        <p:spPr/>
        <p:txBody>
          <a:bodyPr/>
          <a:lstStyle/>
          <a:p>
            <a:r>
              <a:rPr lang="en-US" sz="1000" dirty="0"/>
              <a:t>29pv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15917" name="Group 13"/>
          <p:cNvGraphicFramePr>
            <a:graphicFrameLocks noGrp="1"/>
          </p:cNvGraphicFramePr>
          <p:nvPr/>
        </p:nvGraphicFramePr>
        <p:xfrm>
          <a:off x="-36513" y="44450"/>
          <a:ext cx="9145588" cy="6766560"/>
        </p:xfrm>
        <a:graphic>
          <a:graphicData uri="http://schemas.openxmlformats.org/drawingml/2006/table">
            <a:tbl>
              <a:tblPr rtl="1"/>
              <a:tblGrid>
                <a:gridCol w="4608512">
                  <a:extLst>
                    <a:ext uri="{9D8B030D-6E8A-4147-A177-3AD203B41FA5}">
                      <a16:colId xmlns:a16="http://schemas.microsoft.com/office/drawing/2014/main" val="20000"/>
                    </a:ext>
                  </a:extLst>
                </a:gridCol>
                <a:gridCol w="4537076">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a:t>
                      </a:r>
                      <a:r>
                        <a:rPr kumimoji="0" lang="ar-EG" sz="3600" b="0" i="0" u="sng" strike="noStrike" cap="none" normalizeH="0" baseline="0">
                          <a:ln>
                            <a:noFill/>
                          </a:ln>
                          <a:solidFill>
                            <a:srgbClr val="FF9933"/>
                          </a:solidFill>
                          <a:effectLst/>
                          <a:latin typeface="Arial" charset="0"/>
                          <a:cs typeface="Arial" charset="0"/>
                        </a:rPr>
                        <a:t>رقس</a:t>
                      </a:r>
                      <a:r>
                        <a:rPr kumimoji="0" lang="ar-SA" sz="3600" b="0" i="0" u="sng" strike="noStrike" cap="none" normalizeH="0" baseline="0">
                          <a:ln>
                            <a:noFill/>
                          </a:ln>
                          <a:solidFill>
                            <a:srgbClr val="FF9933"/>
                          </a:solidFill>
                          <a:effectLst/>
                          <a:latin typeface="Arial" charset="0"/>
                          <a:cs typeface="Arial" charset="0"/>
                        </a:rPr>
                        <a:t> (</a:t>
                      </a:r>
                      <a:r>
                        <a:rPr kumimoji="0" lang="fr-FR" sz="3600" b="0" i="0" u="sng" strike="noStrike" cap="none" normalizeH="0" baseline="0">
                          <a:ln>
                            <a:noFill/>
                          </a:ln>
                          <a:solidFill>
                            <a:srgbClr val="FF9933"/>
                          </a:solidFill>
                          <a:effectLst/>
                          <a:latin typeface="Arial" charset="0"/>
                          <a:cs typeface="Times New Roman" pitchFamily="18" charset="0"/>
                        </a:rPr>
                        <a:t>1 : 16 - 22</a:t>
                      </a:r>
                      <a:r>
                        <a:rPr kumimoji="0" lang="ar-SA" sz="3600" b="0" i="0" u="sng" strike="noStrike" cap="none" normalizeH="0" baseline="0">
                          <a:ln>
                            <a:noFill/>
                          </a:ln>
                          <a:solidFill>
                            <a:srgbClr val="FF9933"/>
                          </a:solidFill>
                          <a:effectLst/>
                          <a:latin typeface="Arial" charset="0"/>
                          <a:cs typeface="Arial" charset="0"/>
                        </a:rPr>
                        <a:t>)</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يمشي عند بحر الجليل ابصر سمعان واندراوس اخاه يلقيان شبكة في البحر.فانهما كانا صيادين.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 لهما يسوع هلم ورائي فاجعلكما تصيران صيادي الناس.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Marc 1 : 16 - 22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Comme il passait  le long de la mer de Galilée, il vit Simon et André, le frère de Simon, en train de jeter le filet dans la mer: c'étaient des pêcheurs. 17 Jésus leur dit: "Venez à ma suite, et je ferai de vous des pêcheurs d'hommes."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1:16-22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as He walked by the Sea of Galilee, He saw Simon and Andrew his brother casting a net into the sea; for they were fishermen. 17 Then Jesus said to them, Come after Me, and I will make you become fishers of 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915918" name="Rectangle 14"/>
          <p:cNvSpPr>
            <a:spLocks noGrp="1" noChangeArrowheads="1"/>
          </p:cNvSpPr>
          <p:nvPr>
            <p:ph type="ctrTitle"/>
          </p:nvPr>
        </p:nvSpPr>
        <p:spPr/>
        <p:txBody>
          <a:bodyPr/>
          <a:lstStyle/>
          <a:p>
            <a:r>
              <a:rPr lang="en-US" sz="1000" dirty="0"/>
              <a:t>29v</a:t>
            </a:r>
          </a:p>
        </p:txBody>
      </p:sp>
    </p:spTree>
  </p:cSld>
  <p:clrMapOvr>
    <a:masterClrMapping/>
  </p:clrMapOvr>
</p:sld>
</file>

<file path=ppt/slides/slide15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16930" name="Group 2"/>
          <p:cNvGraphicFramePr>
            <a:graphicFrameLocks noGrp="1"/>
          </p:cNvGraphicFramePr>
          <p:nvPr/>
        </p:nvGraphicFramePr>
        <p:xfrm>
          <a:off x="-36513" y="115888"/>
          <a:ext cx="9145588" cy="6486970"/>
        </p:xfrm>
        <a:graphic>
          <a:graphicData uri="http://schemas.openxmlformats.org/drawingml/2006/table">
            <a:tbl>
              <a:tblPr rtl="1"/>
              <a:tblGrid>
                <a:gridCol w="4392612">
                  <a:extLst>
                    <a:ext uri="{9D8B030D-6E8A-4147-A177-3AD203B41FA5}">
                      <a16:colId xmlns:a16="http://schemas.microsoft.com/office/drawing/2014/main" val="20000"/>
                    </a:ext>
                  </a:extLst>
                </a:gridCol>
                <a:gridCol w="4752976">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فللوقت تركا شباكهما وتبعاه. ثم اجتاز من هناك قليلا فرأى يعقوب بن زبدي ويوحنا اخاه وهما في السفينة يصلحان الشباك.</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Laissant aussitôt leurs filets, ils le suivirent. 19 Avançant un  peu, il vit Jacques, fils de Zébédée, et Jean son frère, qui étaient dans leur barque en train d'arranger leurs filets.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immediately they left their nets and followed Him. 19 When He had gone a little farther from there, He saw James the son of Zebedee, and John his brother, who also were in the boat mending their nets.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17965" name="Group 13"/>
          <p:cNvGraphicFramePr>
            <a:graphicFrameLocks noGrp="1"/>
          </p:cNvGraphicFramePr>
          <p:nvPr/>
        </p:nvGraphicFramePr>
        <p:xfrm>
          <a:off x="-36513" y="44450"/>
          <a:ext cx="9145588" cy="6049963"/>
        </p:xfrm>
        <a:graphic>
          <a:graphicData uri="http://schemas.openxmlformats.org/drawingml/2006/table">
            <a:tbl>
              <a:tblPr rtl="1"/>
              <a:tblGrid>
                <a:gridCol w="4392612">
                  <a:extLst>
                    <a:ext uri="{9D8B030D-6E8A-4147-A177-3AD203B41FA5}">
                      <a16:colId xmlns:a16="http://schemas.microsoft.com/office/drawing/2014/main" val="20000"/>
                    </a:ext>
                  </a:extLst>
                </a:gridCol>
                <a:gridCol w="4752976">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فدعاهما للوقت.فتركا اباهما زبدي في السفينة مع الأجرى وذهبا وراءه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دخلوا كفرناحوم وللوقت دخل المجمع في السبت وصار يعلم.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Aussitôt, il les appela. Et laissant dans la barque leur père Zébédée avec les ouvriers, ils partirent à sa suite. 21 Ils pénètrent dans Capharnaüm. Et dès le jour du sabbat, entré dans la synagogue, Jésus enseignait.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And immediately He called them, and they left their father Zebedee in the boat with the hired servants, and went after Him. 21 Then they went into Capernaum, and immediately on the Sabbath He entered the synagogue and taught.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18997" name="Group 21"/>
          <p:cNvGraphicFramePr>
            <a:graphicFrameLocks noGrp="1"/>
          </p:cNvGraphicFramePr>
          <p:nvPr/>
        </p:nvGraphicFramePr>
        <p:xfrm>
          <a:off x="34925" y="115888"/>
          <a:ext cx="9074150" cy="5978526"/>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فبهتوا من تعليمه لانه كان يعلّمهم كمن له سلطان وليس كالكتبة.</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22 Ils étaient frappés de son enseignement, car il les enseignait en homme qui a autorité et non pas comme les scribes.</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And they were astonished at His teaching, for He taught them as one having authority, and not as the scribes.</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9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5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000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192000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5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21037" name="Group 13"/>
          <p:cNvGraphicFramePr>
            <a:graphicFrameLocks noGrp="1"/>
          </p:cNvGraphicFramePr>
          <p:nvPr/>
        </p:nvGraphicFramePr>
        <p:xfrm>
          <a:off x="34925" y="44450"/>
          <a:ext cx="9074150" cy="5978526"/>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a:t>
                      </a:r>
                      <a:r>
                        <a:rPr kumimoji="0" lang="en-US" sz="3600" b="0" i="0" u="sng" strike="noStrike" cap="none" normalizeH="0" baseline="0">
                          <a:ln>
                            <a:noFill/>
                          </a:ln>
                          <a:solidFill>
                            <a:srgbClr val="FF9933"/>
                          </a:solidFill>
                          <a:effectLst/>
                          <a:latin typeface="Arial" charset="0"/>
                          <a:cs typeface="Times New Roman" pitchFamily="18" charset="0"/>
                        </a:rPr>
                        <a:t>146:1,5</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سبحي يا نفسي الرب اسبح الرب في حياتي.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طوبى لمن اله يعقوب معينه ورجاؤه على الرب الهه</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146:1,5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a:ln>
                            <a:noFill/>
                          </a:ln>
                          <a:solidFill>
                            <a:schemeClr val="bg1"/>
                          </a:solidFill>
                          <a:effectLst/>
                          <a:latin typeface="Arial" charset="0"/>
                          <a:cs typeface="Arial" charset="0"/>
                        </a:rPr>
                        <a:t>1 </a:t>
                      </a:r>
                      <a:r>
                        <a:rPr kumimoji="0" lang="fr-FR" sz="2600" b="0" i="0" u="none" strike="noStrike" cap="none" normalizeH="0" baseline="0">
                          <a:ln>
                            <a:noFill/>
                          </a:ln>
                          <a:solidFill>
                            <a:schemeClr val="bg1"/>
                          </a:solidFill>
                          <a:effectLst/>
                          <a:latin typeface="Arial" charset="0"/>
                          <a:cs typeface="Arial" charset="0"/>
                        </a:rPr>
                        <a:t>Ô mon âme, loue le Seigneur!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600" b="0" i="0" u="none" strike="noStrike" cap="none" normalizeH="0" baseline="0">
                          <a:ln>
                            <a:noFill/>
                          </a:ln>
                          <a:solidFill>
                            <a:schemeClr val="bg1"/>
                          </a:solidFill>
                          <a:effectLst/>
                          <a:latin typeface="Arial" charset="0"/>
                          <a:cs typeface="Arial" charset="0"/>
                        </a:rPr>
                        <a:t>5 Heureux qui a pour aide le Dieu de Jacob, et pour espoir le Seigneur, son Dieu,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146:1,5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Praise the LORD! Praise the LORD, O my soul!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Happy is he who has the God of Jacob for his help, whose hope is in the LORD his God.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921038" name="Rectangle 14"/>
          <p:cNvSpPr>
            <a:spLocks noGrp="1" noChangeArrowheads="1"/>
          </p:cNvSpPr>
          <p:nvPr>
            <p:ph type="ctrTitle"/>
          </p:nvPr>
        </p:nvSpPr>
        <p:spPr/>
        <p:txBody>
          <a:bodyPr/>
          <a:lstStyle/>
          <a:p>
            <a:r>
              <a:rPr lang="en-US" sz="1000" dirty="0"/>
              <a:t>29pm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22061" name="Group 13"/>
          <p:cNvGraphicFramePr>
            <a:graphicFrameLocks noGrp="1"/>
          </p:cNvGraphicFramePr>
          <p:nvPr/>
        </p:nvGraphicFramePr>
        <p:xfrm>
          <a:off x="34925" y="44450"/>
          <a:ext cx="9001125" cy="64103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CA" sz="3600" b="0" i="0" u="sng" strike="noStrike" cap="none" normalizeH="0" baseline="0">
                          <a:ln>
                            <a:noFill/>
                          </a:ln>
                          <a:solidFill>
                            <a:srgbClr val="FF9933"/>
                          </a:solidFill>
                          <a:effectLst/>
                          <a:latin typeface="Arial" charset="0"/>
                          <a:cs typeface="Arial" charset="0"/>
                        </a:rPr>
                        <a:t>4: 18 - 22</a:t>
                      </a:r>
                      <a:endParaRPr kumimoji="0" lang="fr-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 يسوع ماشيا عند بحر الجليل ابصر اخوين سمعان الذي يقال له بطرس واندراوس اخاه يلقيان شبكة في البحر فانهما كانا صيادين.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Matthieu 4: 18 - 22</a:t>
                      </a:r>
                      <a:endParaRPr kumimoji="0" lang="en-US" sz="36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Comme il marchait le long de la mer de Galilée, il vit deux frères, Simon appelé Pierre et André, son frère, en train de jeter le filet dans la mer: c'étaient des pêcheurs.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Matthew 4:18-22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Jesus, walking by the Sea of Galilee, saw two brothers, Simon called Peter, and Andrew his brother, casting a net into the sea; for they were fishermen.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922062" name="Rectangle 14"/>
          <p:cNvSpPr>
            <a:spLocks noGrp="1" noChangeArrowheads="1"/>
          </p:cNvSpPr>
          <p:nvPr>
            <p:ph type="ctrTitle"/>
          </p:nvPr>
        </p:nvSpPr>
        <p:spPr/>
        <p:txBody>
          <a:bodyPr/>
          <a:lstStyle/>
          <a:p>
            <a:r>
              <a:rPr lang="en-US" sz="1000" dirty="0"/>
              <a:t>29m</a:t>
            </a:r>
          </a:p>
        </p:txBody>
      </p:sp>
    </p:spTree>
  </p:cSld>
  <p:clrMapOvr>
    <a:masterClrMapping/>
  </p:clrMapOvr>
</p:sld>
</file>

<file path=ppt/slides/slide15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23085" name="Group 13"/>
          <p:cNvGraphicFramePr>
            <a:graphicFrameLocks noGrp="1"/>
          </p:cNvGraphicFramePr>
          <p:nvPr/>
        </p:nvGraphicFramePr>
        <p:xfrm>
          <a:off x="34925" y="115888"/>
          <a:ext cx="9074150" cy="590391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لهما هلم ورائي فاجعلكما صيادي الناس. فللوقت تركا الشباك وتبعاه.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 leur dit: "Venez à ma suite et je vous ferai pêcheurs d'hommes."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Laissant aussitôt leurs filets, ils le suivirent.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Then He said to them, Follow Me, and I will make you fishers of men.''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They immediately left their nets and followed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24110" name="Group 14"/>
          <p:cNvGraphicFramePr>
            <a:graphicFrameLocks noGrp="1"/>
          </p:cNvGraphicFramePr>
          <p:nvPr/>
        </p:nvGraphicFramePr>
        <p:xfrm>
          <a:off x="-36513" y="115888"/>
          <a:ext cx="9145588" cy="6441696"/>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ثم اجتاز من هناك فرأى اخوين آخرين يعقوب بن زبدي ويوحنا اخاه في السفينة مع زبدي ابيهما يصلحان شباكهما فدعاهما. فللوقت تركا السفينة واباهما وتبعاه</a:t>
                      </a:r>
                      <a:r>
                        <a:rPr kumimoji="0" lang="ar-EG" sz="3200" b="0" i="0" u="none" strike="noStrike" cap="none" normalizeH="0" baseline="0" dirty="0">
                          <a:ln>
                            <a:noFill/>
                          </a:ln>
                          <a:solidFill>
                            <a:schemeClr val="bg1"/>
                          </a:solidFill>
                          <a:effectLst/>
                          <a:latin typeface="Arial" charset="0"/>
                          <a:cs typeface="Arial" charset="0"/>
                        </a:rPr>
                        <a:t>.   </a:t>
                      </a:r>
                      <a:r>
                        <a:rPr kumimoji="0" lang="ar-EG" sz="2800" b="1" i="0" u="none" strike="noStrike" cap="none" normalizeH="0" baseline="0" dirty="0">
                          <a:ln>
                            <a:noFill/>
                          </a:ln>
                          <a:solidFill>
                            <a:srgbClr val="FF9900"/>
                          </a:solidFill>
                          <a:effectLst/>
                          <a:latin typeface="Arial" charset="0"/>
                          <a:cs typeface="Arial" charset="0"/>
                        </a:rPr>
                        <a:t>( والمجد للـه دائماً ) </a:t>
                      </a:r>
                      <a:endParaRPr kumimoji="0" lang="ar-SA"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21 Avançant encore, il vit deux autres frères: Jacques, fils de </a:t>
                      </a:r>
                      <a:r>
                        <a:rPr kumimoji="0" lang="fr-FR" sz="2800" b="0" i="0" u="none" strike="noStrike" cap="none" normalizeH="0" baseline="0" dirty="0" err="1">
                          <a:ln>
                            <a:noFill/>
                          </a:ln>
                          <a:solidFill>
                            <a:schemeClr val="bg1"/>
                          </a:solidFill>
                          <a:effectLst/>
                          <a:latin typeface="Arial" charset="0"/>
                          <a:cs typeface="Arial" charset="0"/>
                        </a:rPr>
                        <a:t>Zébédée</a:t>
                      </a:r>
                      <a:r>
                        <a:rPr kumimoji="0" lang="fr-FR" sz="2800" b="0" i="0" u="none" strike="noStrike" cap="none" normalizeH="0" baseline="0" dirty="0">
                          <a:ln>
                            <a:noFill/>
                          </a:ln>
                          <a:solidFill>
                            <a:schemeClr val="bg1"/>
                          </a:solidFill>
                          <a:effectLst/>
                          <a:latin typeface="Arial" charset="0"/>
                          <a:cs typeface="Arial" charset="0"/>
                        </a:rPr>
                        <a:t>, et Jean son frère, dans leur barque, avec </a:t>
                      </a:r>
                      <a:r>
                        <a:rPr kumimoji="0" lang="fr-FR" sz="2800" b="0" i="0" u="none" strike="noStrike" cap="none" normalizeH="0" baseline="0" dirty="0" err="1">
                          <a:ln>
                            <a:noFill/>
                          </a:ln>
                          <a:solidFill>
                            <a:schemeClr val="bg1"/>
                          </a:solidFill>
                          <a:effectLst/>
                          <a:latin typeface="Arial" charset="0"/>
                          <a:cs typeface="Arial" charset="0"/>
                        </a:rPr>
                        <a:t>Zébédée</a:t>
                      </a:r>
                      <a:r>
                        <a:rPr kumimoji="0" lang="fr-FR" sz="2800" b="0" i="0" u="none" strike="noStrike" cap="none" normalizeH="0" baseline="0" dirty="0">
                          <a:ln>
                            <a:noFill/>
                          </a:ln>
                          <a:solidFill>
                            <a:schemeClr val="bg1"/>
                          </a:solidFill>
                          <a:effectLst/>
                          <a:latin typeface="Arial" charset="0"/>
                          <a:cs typeface="Arial" charset="0"/>
                        </a:rPr>
                        <a:t> leur père, en train d'arranger leurs filets. Il les appela. </a:t>
                      </a:r>
                      <a:r>
                        <a:rPr kumimoji="0" lang="fr-CA" sz="2800" b="0" i="0" u="none" strike="noStrike" cap="none" normalizeH="0" baseline="0" dirty="0">
                          <a:ln>
                            <a:noFill/>
                          </a:ln>
                          <a:solidFill>
                            <a:schemeClr val="bg1"/>
                          </a:solidFill>
                          <a:effectLst/>
                          <a:latin typeface="Arial" charset="0"/>
                          <a:cs typeface="Arial" charset="0"/>
                        </a:rPr>
                        <a:t>22 </a:t>
                      </a:r>
                      <a:r>
                        <a:rPr kumimoji="0" lang="fr-FR" sz="2800" b="0" i="0" u="none" strike="noStrike" cap="none" normalizeH="0" baseline="0" dirty="0">
                          <a:ln>
                            <a:noFill/>
                          </a:ln>
                          <a:solidFill>
                            <a:schemeClr val="bg1"/>
                          </a:solidFill>
                          <a:effectLst/>
                          <a:latin typeface="Arial" charset="0"/>
                          <a:cs typeface="Arial" charset="0"/>
                        </a:rPr>
                        <a:t>Laissant aussitôt leur barque et leur père, ils le suivirent.</a:t>
                      </a:r>
                      <a:endParaRPr kumimoji="0" lang="fr-CA" sz="24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ar-EG"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Going on from there, He saw two other brothers, James the son of Zebedee, and John his brother, in the boat with Zebedee their father, mending their nets. And He called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and immediately they left the boat and their father, and followed Him.</a:t>
                      </a:r>
                      <a:endParaRPr kumimoji="0" lang="en-US"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5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2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192512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92512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192512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5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27181" name="Group 13"/>
          <p:cNvGraphicFramePr>
            <a:graphicFrameLocks noGrp="1"/>
          </p:cNvGraphicFramePr>
          <p:nvPr/>
        </p:nvGraphicFramePr>
        <p:xfrm>
          <a:off x="34925" y="44450"/>
          <a:ext cx="9074150" cy="645255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رسالة بولس الرسول إلى أهل </a:t>
                      </a:r>
                      <a:r>
                        <a:rPr kumimoji="0" lang="ar-EG" sz="3600" b="0" i="0" u="sng" strike="noStrike" cap="none" normalizeH="0" baseline="0">
                          <a:ln>
                            <a:noFill/>
                          </a:ln>
                          <a:solidFill>
                            <a:srgbClr val="FF9900"/>
                          </a:solidFill>
                          <a:effectLst/>
                          <a:latin typeface="Arial" charset="0"/>
                          <a:cs typeface="Arial" charset="0"/>
                        </a:rPr>
                        <a:t>غلاطية</a:t>
                      </a:r>
                      <a:r>
                        <a:rPr kumimoji="0" lang="ar-SA" sz="3600" b="0"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00"/>
                          </a:solidFill>
                          <a:effectLst/>
                          <a:latin typeface="Arial" charset="0"/>
                          <a:cs typeface="Arial" charset="0"/>
                        </a:rPr>
                        <a:t>(1 :1 - 19</a:t>
                      </a:r>
                      <a:r>
                        <a:rPr kumimoji="0" lang="ar-SA" sz="3600" b="0" i="0" u="sng" strike="noStrike" cap="none" normalizeH="0" baseline="0">
                          <a:ln>
                            <a:noFill/>
                          </a:ln>
                          <a:solidFill>
                            <a:srgbClr val="FF9900"/>
                          </a:solidFill>
                          <a:effectLst/>
                          <a:latin typeface="Arial" charset="0"/>
                          <a:cs typeface="Arial" charset="0"/>
                        </a:rPr>
                        <a:t> )</a:t>
                      </a:r>
                      <a:endParaRPr kumimoji="0" lang="ar-EG" sz="36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بولس رسول لا من الناس ولا بانسان بل بيسوع المسيح والله الآب الذي اقامه من الاموات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وجميع الاخوة الذين معي الى كنائس غلاطية</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Galates 1 : 1 - 19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1Paul, apôtre, non de la part des hommes, ni par un homme, mais par Jésus Christ et Dieu le Père qui l'a ressuscité d'entre les morts, 2 et tous les frères qui sont avec moi, aux Églises de Galatie: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Galatians 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1Paul, an apostle (not from men nor through man, but through Jesus Christ and God the Father who raised Him from the dead), 2 and all the brethren who are with me, To the churches of Galatia: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927182" name="Rectangle 14"/>
          <p:cNvSpPr>
            <a:spLocks noGrp="1" noChangeArrowheads="1"/>
          </p:cNvSpPr>
          <p:nvPr>
            <p:ph type="ctrTitle"/>
          </p:nvPr>
        </p:nvSpPr>
        <p:spPr/>
        <p:txBody>
          <a:bodyPr/>
          <a:lstStyle/>
          <a:p>
            <a:r>
              <a:rPr lang="en-US" sz="1000"/>
              <a:t>29p</a:t>
            </a:r>
          </a:p>
        </p:txBody>
      </p:sp>
    </p:spTree>
  </p:cSld>
  <p:clrMapOvr>
    <a:masterClrMapping/>
  </p:clrMapOvr>
</p:sld>
</file>

<file path=ppt/slides/slide15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28207" name="Group 15"/>
          <p:cNvGraphicFramePr>
            <a:graphicFrameLocks noGrp="1"/>
          </p:cNvGraphicFramePr>
          <p:nvPr/>
        </p:nvGraphicFramePr>
        <p:xfrm>
          <a:off x="34925" y="115888"/>
          <a:ext cx="9074150" cy="6371845"/>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نعمة لكم وسلام من الله الآب ومن ربنا يسوع المسيح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بذل نفسه لاجل خطايانا لينقذنا من العالم الحاضر الشرير حسب ارادة الله وابينا  الذي له المجد الى ابد الآبدين.آمين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à vous grâce et paix de la part de Dieu notre Père et du Seigneur Jésus Christ, 4  qui s'est livré pour nos péchés, afin de nous arracher à ce monde du mal, conformément à la volonté de Dieu, qui est notre Père. 5 A lui soit la gloire pour les siècles des siècles, Amen.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Grace to you and peace from God the Father and our Lord Jesus Christ, 4 who gave Himself for our sins, that He might deliver us from this present evil age, according to the will of our God and Father, 5 to whom be glory forever and ever. Amen.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29218" name="Group 2"/>
          <p:cNvGraphicFramePr>
            <a:graphicFrameLocks noGrp="1"/>
          </p:cNvGraphicFramePr>
          <p:nvPr/>
        </p:nvGraphicFramePr>
        <p:xfrm>
          <a:off x="34925" y="115888"/>
          <a:ext cx="9074150" cy="6305488"/>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اني اتعجب انكم تنتقلون هكذا سريعا عن الذي دعاكم بنعمة المسيح الى انجيل آخر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ليس هو آخر غير انه يوجد قوم يزعجونكم ويريدون ان يحوّلوا انجيل المسيح.</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J'admire avec quelle rapidité vous vous détournez de celui qui vous a appelés par la grâce du Christ, pour passer à un autre évangile .7  Non pas qu'il y en ait un autre; il y a seulement des gens qui jettent le trouble parmi vous et qui veulent renverser l'Évangile du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I marvel that you are turning away so soon from Him who called you in the grace of Christ, to a different gospel, 7 which is not another; but there are some who trouble you and want to pervert the gospel of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30242" name="Group 2"/>
          <p:cNvGraphicFramePr>
            <a:graphicFrameLocks noGrp="1"/>
          </p:cNvGraphicFramePr>
          <p:nvPr/>
        </p:nvGraphicFramePr>
        <p:xfrm>
          <a:off x="34925" y="115888"/>
          <a:ext cx="9074150" cy="67708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ان بشرناكم نحن او ملاك من السماء بغير ما بشرناكم فليكن اناثيما. كما سبقنا فقلنا اقول الآن ايضا ان كان احد يبشركم في غير ما قبلتم فليكن اناثيما.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Mais si quelqu'un, même nous ou un ange du ciel, vous annonçait un évangile différent de celui que nous vous avons annoncé, qu'il soit anathème! 9 Nous l'avons déjà dit, et je le redis maintenant: si quelqu'un vous annonce un évangile différent de celui que vous avez reçu, qu'il soit anathème!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even if we, or an angel from heaven, preach any other gospel to you than what we have preached to you, let him be accursed. 9 As we have said before, so now I say again, if anyone preaches any other gospel to you than what you have received, let him be accursed.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31277" name="Group 13"/>
          <p:cNvGraphicFramePr>
            <a:graphicFrameLocks noGrp="1"/>
          </p:cNvGraphicFramePr>
          <p:nvPr/>
        </p:nvGraphicFramePr>
        <p:xfrm>
          <a:off x="34925" y="115888"/>
          <a:ext cx="9074150" cy="6516308"/>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أفاستعطف الآن الناس ام الله.ام اطلب ان ارضي الناس.فلو كنت بعد ارضي الناس لم اكن عبدا للمسيح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واعرّفكم ايها الاخوة الانجيل الذي بشرت به انه ليس بحسب انسان.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maintenant, est-ce que je cherche la faveur des hommes ou celle de Dieu? Est-ce que je cherche à plaire aux hommes? Si j'en étais encore à plaire aux hommes, je ne serais plus serviteur de Christ.11 Car, je vous le déclare, frères: cet Évangile que je vous ai annoncé n'est pas de l'homme;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do I now persuade men, or God? Or do I seek to please men? For if I still pleased men, I would not be a bondservant of Christ. 11 But I make known to you, brethren, that the gospel which was preached by me is not according to man.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32301" name="Group 13"/>
          <p:cNvGraphicFramePr>
            <a:graphicFrameLocks noGrp="1"/>
          </p:cNvGraphicFramePr>
          <p:nvPr/>
        </p:nvGraphicFramePr>
        <p:xfrm>
          <a:off x="34925" y="115888"/>
          <a:ext cx="9074150" cy="644487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لم اقبله من عند انسان ولا علّمته بل باعلان يسوع المسيح. فانكم سمعتم بسيرتي قبلا في الديانة اليهودية اني كنت اضطهد كنيسة الله بافراط واتلفها.</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et d'ailleurs, ce n'est pas par un homme qu'il m'a été transmis ni enseigné, mais par une révélation de Jésus Christ. 13 Car vous avez entendu parler de mon comportement naguère dans le judaïsme: avec quelle frénésie je persécutais l'Église de Dieu et je cherchais à la détruire;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 neither received it from man, nor was I taught it, but it came through the revelation of Jesus Christ. 13 For you have heard of my former conduct in Judaism, how I persecuted the church of God beyond measure and tried to destroy 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33314" name="Group 2"/>
          <p:cNvGraphicFramePr>
            <a:graphicFrameLocks noGrp="1"/>
          </p:cNvGraphicFramePr>
          <p:nvPr/>
        </p:nvGraphicFramePr>
        <p:xfrm>
          <a:off x="34925" y="115888"/>
          <a:ext cx="9074150" cy="677088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وكنت اتقدم في الديانة اليهودية على كثيرين من اترابي في جنسي اذ كنت اوفر غيرة في تقليدات آبائي.ولكن لما سرّ الله الذي افرزني من بطن امي ودعاني بنعمته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يعلن ابنه فيّ</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je faisais des progrès dans le judaïsme, surpassant la plupart de ceux de mon âge et de ma race par mon zèle débordant pour les traditions de mes pères. 15 Mais lorsque Celui qui m'a mis à part depuis le sein de ma mère et m'a appelé par sa grâce a jugé bon de révéler en moi son Fils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I advanced in Judaism beyond many of my contemporaries in my own nation, being more exceedingly zealous for the traditions of my fathers. 15 But when it pleased God, who separated me from my mother's womb and called me through His grace, 16 to reveal His Son in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34338" name="Group 2"/>
          <p:cNvGraphicFramePr>
            <a:graphicFrameLocks noGrp="1"/>
          </p:cNvGraphicFramePr>
          <p:nvPr/>
        </p:nvGraphicFramePr>
        <p:xfrm>
          <a:off x="34925" y="115888"/>
          <a:ext cx="9074150" cy="61944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لابشر به بين الامم للوقت لم استشر لحما ودما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ولا صعدت الى اورشليم الى الرسل الذين قبلي بل انطلقت الى العربية ثم رجعت ايضا الى دمشق.</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 je l'annonce parmi les païens, aussitôt, loin de recourir à aucun conseil humain,17 ou de monter à Jérusalem auprès de ceux qui étaient apôtres avant moi, je suis parti pour l'Arabie, puis je suis revenu à Damas.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I might preach Him among the Gentiles, I did not immediately confer with flesh and blood, 17 nor did I go up to Jerusalem to those who were apostles before me; but I went to Arabia, and returned again to Damascus.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35362" name="Group 2"/>
          <p:cNvGraphicFramePr>
            <a:graphicFrameLocks noGrp="1"/>
          </p:cNvGraphicFramePr>
          <p:nvPr/>
        </p:nvGraphicFramePr>
        <p:xfrm>
          <a:off x="34925" y="115888"/>
          <a:ext cx="9074150" cy="6194426"/>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بعد ثلاث سنين صعدت الى اورشليم لأتعرّف ببطرس فمكثت عنده خمسة عشر يوما. ولكنني لم ار غيره من الرسل الا يعقوب اخا الرب.</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Ensuite, trois ans après, je suis monté à Jérusalem pour faire la connaissance de Céphas et je suis resté quinze jours auprès de lui, sans voir cependant aucun autre apôtre, mais seulement Jacques, le frère du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Then after three years I went up to Jerusalem to see Peter, and remained with him fifteen days. 19 But I saw none of the other apostles except James, the Lord's brother.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638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5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741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93741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193741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5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39472" name="Group 16"/>
          <p:cNvGraphicFramePr>
            <a:graphicFrameLocks noGrp="1"/>
          </p:cNvGraphicFramePr>
          <p:nvPr/>
        </p:nvGraphicFramePr>
        <p:xfrm>
          <a:off x="34925" y="44450"/>
          <a:ext cx="9074150" cy="690499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 يعقوب</a:t>
                      </a:r>
                      <a:r>
                        <a:rPr kumimoji="0" lang="ar-SA" sz="3200" b="0" i="0" u="sng" strike="noStrike" cap="none" normalizeH="0" baseline="0">
                          <a:ln>
                            <a:noFill/>
                          </a:ln>
                          <a:solidFill>
                            <a:srgbClr val="FF9900"/>
                          </a:solidFill>
                          <a:effectLst/>
                          <a:latin typeface="Arial" charset="0"/>
                          <a:cs typeface="Arial" charset="0"/>
                        </a:rPr>
                        <a:t> الرسول </a:t>
                      </a:r>
                      <a:r>
                        <a:rPr kumimoji="0" lang="ar-EG" sz="3200" b="0" i="0" u="sng" strike="noStrike" cap="none" normalizeH="0" baseline="0">
                          <a:ln>
                            <a:noFill/>
                          </a:ln>
                          <a:solidFill>
                            <a:srgbClr val="FF9900"/>
                          </a:solidFill>
                          <a:effectLst/>
                          <a:latin typeface="Arial" charset="0"/>
                          <a:cs typeface="Arial" charset="0"/>
                        </a:rPr>
                        <a:t>( 1 : 1</a:t>
                      </a:r>
                      <a:r>
                        <a:rPr kumimoji="0" lang="ar-SA" sz="3200" b="0" i="0" u="sng" strike="noStrike" cap="none" normalizeH="0" baseline="0">
                          <a:ln>
                            <a:noFill/>
                          </a:ln>
                          <a:solidFill>
                            <a:srgbClr val="FF9900"/>
                          </a:solidFill>
                          <a:effectLst/>
                          <a:latin typeface="Arial" charset="0"/>
                          <a:cs typeface="Arial" charset="0"/>
                        </a:rPr>
                        <a:t> ـ </a:t>
                      </a:r>
                      <a:r>
                        <a:rPr kumimoji="0" lang="ar-EG" sz="3200" b="0" i="0" u="sng" strike="noStrike" cap="none" normalizeH="0" baseline="0">
                          <a:ln>
                            <a:noFill/>
                          </a:ln>
                          <a:solidFill>
                            <a:srgbClr val="FF9900"/>
                          </a:solidFill>
                          <a:effectLst/>
                          <a:latin typeface="Arial" charset="0"/>
                          <a:cs typeface="Arial" charset="0"/>
                        </a:rPr>
                        <a:t>12 )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يعقوب عبد الله والرب يسوع المسيح يهدي السلام الى الاثني عشر سبطا الذين في الشتات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احسبوه كل فرح يا اخوتي حينما تقعون في تجارب متنوعة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عالمين ان امتحان ايمانكم ينشئ صبرا.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Jacques 1 : 1 - 12</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Jacques, serviteur de Dieu et du Seigneur Jésus Christ, aux douze tribus vivant dans la dispersion, salut. 2 Prenez de très bon coeur, mes frères, toutes les épreuves par lesquelles vous passez, sachant que le test auquel votre foi est soumise produit de l'endurance.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James 1:1-12</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James, a bondservant of God and of the Lord Jesus Christ, To the twelve tribes which are scattered abroad: Greetings. 2 My brethren, count it all joy when you fall into various trials, 3 knowing that the testing of your faith produces patience.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939473" name="Rectangle 17"/>
          <p:cNvSpPr>
            <a:spLocks noGrp="1" noChangeArrowheads="1"/>
          </p:cNvSpPr>
          <p:nvPr>
            <p:ph type="ctrTitle"/>
          </p:nvPr>
        </p:nvSpPr>
        <p:spPr/>
        <p:txBody>
          <a:bodyPr/>
          <a:lstStyle/>
          <a:p>
            <a:r>
              <a:rPr lang="en-US" sz="1000"/>
              <a:t>29c</a:t>
            </a:r>
          </a:p>
        </p:txBody>
      </p:sp>
    </p:spTree>
  </p:cSld>
  <p:clrMapOvr>
    <a:masterClrMapping/>
  </p:clrMapOvr>
</p:sld>
</file>

<file path=ppt/slides/slide15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40493" name="Group 13"/>
          <p:cNvGraphicFramePr>
            <a:graphicFrameLocks noGrp="1"/>
          </p:cNvGraphicFramePr>
          <p:nvPr/>
        </p:nvGraphicFramePr>
        <p:xfrm>
          <a:off x="34925" y="44450"/>
          <a:ext cx="9074150" cy="6016563"/>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الصبر فليكن له عمل تام لكي تكونوا تامّين وكاملين غير ناقصين في شيء. وانما ان كان احد تعوزه حكمة فليطلب من الله الذي يعطي الجميع بسخاء ولا يعيّر فسيعطى له.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Mais que l'endurance soit parfaitement opérante, afin que vous soyez parfaits et accomplis, exempts de tout défaut. 5 Si la sagesse fait défaut à l'un de vous, qu'il la demande au Dieu qui donne à tous avec simplicité et sans faire de reproche; elle lui sera donnée.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But let patience have its perfect work, that you may be perfect and complete, lacking nothing. 5 If any of you lacks wisdom, let him ask of God, who gives to all liberally and without reproach, and it will be given to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41518" name="Group 14"/>
          <p:cNvGraphicFramePr>
            <a:graphicFrameLocks noGrp="1"/>
          </p:cNvGraphicFramePr>
          <p:nvPr/>
        </p:nvGraphicFramePr>
        <p:xfrm>
          <a:off x="34925" y="44450"/>
          <a:ext cx="9074150" cy="551745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ليطلب بايمان غير مرتاب البتة لان المرتاب يشبه موجا من البحر تخبطه الريح وتدفعه. فلا يظن ذلك الانسان انه ينال شيئا من عند الرب.</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Mais qu'il demande avec foi, sans éprouver le moindre doute; car celui qui doute ressemble à la houle marine que le vent soulève. 7 Que ce personnage ne s'imagine pas que le Seigneur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let him ask in faith, with no doubting, for he who doubts is like a wave of the sea driven and tossed by the wind. 7 For let not that man suppose that he will receive anything from the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42542" name="Group 14"/>
          <p:cNvGraphicFramePr>
            <a:graphicFrameLocks noGrp="1"/>
          </p:cNvGraphicFramePr>
          <p:nvPr/>
        </p:nvGraphicFramePr>
        <p:xfrm>
          <a:off x="34925" y="44450"/>
          <a:ext cx="9074150" cy="5400676"/>
        </p:xfrm>
        <a:graphic>
          <a:graphicData uri="http://schemas.openxmlformats.org/drawingml/2006/table">
            <a:tbl>
              <a:tblPr rtl="1"/>
              <a:tblGrid>
                <a:gridCol w="525780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رجل ذو رايين هو متقلقل في جميع طرقه.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وليفتخر الاخ المتضع بارتفاعه.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donnera quoi que ce soit à un homme partagé, fluctuant dans toutes ses démarches. 9 Que le frère de condition modeste tire fierté de son élévation,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he is a double-minded man, unstable in all his ways. 9 Let the lowly brother glory in his exaltation,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43566" name="Group 14"/>
          <p:cNvGraphicFramePr>
            <a:graphicFrameLocks noGrp="1"/>
          </p:cNvGraphicFramePr>
          <p:nvPr/>
        </p:nvGraphicFramePr>
        <p:xfrm>
          <a:off x="34925" y="44450"/>
          <a:ext cx="9074150" cy="63441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الغني فباتضاعه لانه كزهر العشب يزول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لان الشمس اشرقت بالحرّ فيبّست العشب فسقط زهره وفني جمال منظره.هكذا يذبل الغني ايضا في طرقه.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le riche, de son déclassement, parce qu'il passera comme la fleur des prés.11 Car le soleil s'est levé avec le sirocco et a desséché l'herbe, dont la fleur est tombée et dont la belle apparence a disparu; de la même façon, le riche, dans ses entreprises, se flétrira.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the rich in his humiliation, because as a flower of the field he will pass away. 11 For no sooner has the sun risen with a burning heat than it withers the grass; its flower falls, and its beautiful appearance perishes. So the rich man also will fade away in his pursuits.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44590" name="Group 14"/>
          <p:cNvGraphicFramePr>
            <a:graphicFrameLocks noGrp="1"/>
          </p:cNvGraphicFramePr>
          <p:nvPr/>
        </p:nvGraphicFramePr>
        <p:xfrm>
          <a:off x="34925" y="115888"/>
          <a:ext cx="9074150" cy="5905501"/>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للرجل الذي يحتمل التجربة.لانه اذا تزكى ينال اكليل الحياة الذي وعد به الرب للذين يحبونه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Heureux l'homme qui endure l'épreuve, parce que, une fois testé, il recevra la couronne de la vie, promise à ceux qui L'aiment.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Blessed is the man who endures temptation; for when he has been approved, he will receive the crown of life which the Lord has promised to those who love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0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7017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62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19466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194662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194662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6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48686" name="Group 14"/>
          <p:cNvGraphicFramePr>
            <a:graphicFrameLocks noGrp="1"/>
          </p:cNvGraphicFramePr>
          <p:nvPr/>
        </p:nvGraphicFramePr>
        <p:xfrm>
          <a:off x="34925" y="44450"/>
          <a:ext cx="9074150" cy="648227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0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000" b="0" i="0" u="sng" strike="noStrike" cap="none" normalizeH="0" baseline="0">
                          <a:ln>
                            <a:noFill/>
                          </a:ln>
                          <a:solidFill>
                            <a:srgbClr val="FF9900"/>
                          </a:solidFill>
                          <a:effectLst/>
                          <a:latin typeface="Arial" charset="0"/>
                          <a:cs typeface="Arial" charset="0"/>
                        </a:rPr>
                        <a:t>15 : 13 - 21</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وبعدما سكتا اجاب يعقوب قائلا ايها الرجال الاخوة اسمعوني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سمعان قد اخبر كيف افتقد الله اولا الامم ليأخذ منهم شعبا على اسمه.</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15 : 13 - 21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Quand ils eurent achevé, Jacques à son tour prit la parole: "Frères, écoutez-moi.14 Syméon vient de nous rappeler comment Dieu, dès le début, a pris soin de choisir parmi les nations païennes un peuple à son nom.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15:13-21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after they had become silent, James answered, saying, Men and brethren, listen to me: 14 Simon has declared how God at the first visited the Gentiles to take out of them a people for His name.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948687" name="Rectangle 15"/>
          <p:cNvSpPr>
            <a:spLocks noGrp="1" noChangeArrowheads="1"/>
          </p:cNvSpPr>
          <p:nvPr>
            <p:ph type="ctrTitle"/>
          </p:nvPr>
        </p:nvSpPr>
        <p:spPr/>
        <p:txBody>
          <a:bodyPr/>
          <a:lstStyle/>
          <a:p>
            <a:r>
              <a:rPr lang="en-US" sz="1000"/>
              <a:t>29a</a:t>
            </a:r>
          </a:p>
        </p:txBody>
      </p:sp>
    </p:spTree>
  </p:cSld>
  <p:clrMapOvr>
    <a:masterClrMapping/>
  </p:clrMapOvr>
</p:sld>
</file>

<file path=ppt/slides/slide16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49709" name="Group 13"/>
          <p:cNvGraphicFramePr>
            <a:graphicFrameLocks noGrp="1"/>
          </p:cNvGraphicFramePr>
          <p:nvPr/>
        </p:nvGraphicFramePr>
        <p:xfrm>
          <a:off x="34925" y="115888"/>
          <a:ext cx="9074150" cy="59785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توافقه اقوال الانبياء كما هو مكتوب.</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سارجع بعد هذا وابني ايضا خيمة داود الساقطة وابني ايضا ردمها واقيمها ثانية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Cet événement s'accorde d'ailleurs avec les paroles des prophètes puisqu'il est écrit: 16 Après cela, je viendrai reconstruire la hutte écroulée de David. Les ruines qui en restent, je les reconstruirai, et je la remettrai debout.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with this the words of the prophets agree, just as it is written: 16 After this I will return and will rebuild the tabernacle of David, which has fallen down; I will rebuild its ruins, and I will set it up;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50737" name="Group 17"/>
          <p:cNvGraphicFramePr>
            <a:graphicFrameLocks noGrp="1"/>
          </p:cNvGraphicFramePr>
          <p:nvPr/>
        </p:nvGraphicFramePr>
        <p:xfrm>
          <a:off x="34925" y="115888"/>
          <a:ext cx="9074150" cy="667207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يطلب الباقون من الناس الرب وجميع الامم الذين دعي اسمي عليهم يقول الرب الصانع هذا كله.  معلومة عند الرب منذ الازل جميع اعماله. لذلك انا ارى ان لا يثقل على الراجعين الى الله من الامم.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22825">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Dès lors le reste des hommes cherchera le Seigneur, avec toutes les nations qui portent mon nom.18 Voilà ce que dit le Seigneur, il réalise ainsi ses projets connus depuis toujours.19 Je suis donc d'avis de ne pas accumuler les obstacles devant ceux des païens qui se tournent vers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that the rest of mankind may seek the Lord, even all the Gentiles who are called by My name, says the Lord who does all these things.' 18 Known to God from eternity are all His works. 19 Therefore I judge that we should not trouble those from among the Gentiles who are turning to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51757" name="Group 13"/>
          <p:cNvGraphicFramePr>
            <a:graphicFrameLocks noGrp="1"/>
          </p:cNvGraphicFramePr>
          <p:nvPr/>
        </p:nvGraphicFramePr>
        <p:xfrm>
          <a:off x="34925" y="115888"/>
          <a:ext cx="9074150" cy="67708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يرسل اليهم ان يمتنعوا عن نجاسات الاصنام والزنى والمخنوق‏ والدم. لان موسى منذ اجيال قديمة له في كل مدينة من يكرز به اذ يقرأ في المجامع كل سبت</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Écrivons-leur simplement de s'abstenir des souillures de l'idolâtrie, de l'immoralité, de la viande étouffée et du sang. 21 Depuis des générations en effet, Moïse dispose de prédicateurs dans chaque ville, puisqu'on le lit tous les sabbats dans les synagogues.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but that we write to them to abstain from things polluted by idols, from sexual immorality, from things strangled, and from blood. 21 For Moses has had throughout many generations those who preach him in every city, being read in the synagogues every Sabbath.</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277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6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3794"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481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6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55856" name="Group 16"/>
          <p:cNvGraphicFramePr>
            <a:graphicFrameLocks noGrp="1"/>
          </p:cNvGraphicFramePr>
          <p:nvPr/>
        </p:nvGraphicFramePr>
        <p:xfrm>
          <a:off x="107950" y="44450"/>
          <a:ext cx="9001125" cy="6197601"/>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مزمور</a:t>
                      </a:r>
                      <a:r>
                        <a:rPr kumimoji="0" lang="ar-EG" sz="2800" b="1"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Times New Roman" pitchFamily="18" charset="0"/>
                        </a:rPr>
                        <a:t>78:5 &amp; 135:5</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اقام شهادة في يعقوب ووضع شريعة في اسرائيل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لاني انا قد عرفت ان الرب عظيم وربنا فوق جميع الآلهة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78:5 &amp;135:5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 a fixé une règle en Jacob, établi une loi en Israël.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Oui, je le sais: le Seigneur est grand,notre Seigneur surpasse tous les dieux,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78:5 &amp; 135:5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For He established a testimony in Jacob, and appointed a law in Israel,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I know that the LORD is great, and our Lord is above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 gods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955857" name="Rectangle 17"/>
          <p:cNvSpPr>
            <a:spLocks noGrp="1" noChangeArrowheads="1"/>
          </p:cNvSpPr>
          <p:nvPr>
            <p:ph type="ctrTitle"/>
          </p:nvPr>
        </p:nvSpPr>
        <p:spPr/>
        <p:txBody>
          <a:bodyPr/>
          <a:lstStyle/>
          <a:p>
            <a:r>
              <a:rPr lang="en-US" sz="1000" dirty="0"/>
              <a:t>29pg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6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56877" name="Group 13"/>
          <p:cNvGraphicFramePr>
            <a:graphicFrameLocks noGrp="1"/>
          </p:cNvGraphicFramePr>
          <p:nvPr/>
        </p:nvGraphicFramePr>
        <p:xfrm>
          <a:off x="34925" y="44450"/>
          <a:ext cx="9074150" cy="61944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a:t>
                      </a:r>
                      <a:r>
                        <a:rPr kumimoji="0" lang="en-US" sz="3600" b="0" i="0" u="sng" strike="noStrike" cap="none" normalizeH="0" baseline="0">
                          <a:ln>
                            <a:noFill/>
                          </a:ln>
                          <a:solidFill>
                            <a:srgbClr val="FF9933"/>
                          </a:solidFill>
                          <a:effectLst/>
                          <a:latin typeface="Arial" charset="0"/>
                          <a:cs typeface="Times New Roman" pitchFamily="18" charset="0"/>
                        </a:rPr>
                        <a:t>10 : 35 - 45</a:t>
                      </a:r>
                      <a:r>
                        <a:rPr kumimoji="0" lang="ar-S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وتقدم اليه يعقوب ويوحنا ابنا زبدي قائلين يا معلّم نريد ان تفعل لنا كل ما طلبنا. فقال لهما ماذا تريدان ان افعل لكما.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Marc 10 : 35 - 45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a:t>
                      </a:r>
                      <a:r>
                        <a:rPr kumimoji="0" lang="fr-FR" sz="2800" b="0" i="0" u="none" strike="noStrike" cap="none" normalizeH="0" baseline="0">
                          <a:ln>
                            <a:noFill/>
                          </a:ln>
                          <a:solidFill>
                            <a:schemeClr val="bg1"/>
                          </a:solidFill>
                          <a:effectLst/>
                          <a:latin typeface="Arial" charset="0"/>
                          <a:cs typeface="Arial" charset="0"/>
                        </a:rPr>
                        <a:t>Jacques et Jean, les fils de Zébédée, s'approchent de Jésus et lui disent: "Maître, nous voudrions que tu fasses pour nous ce que nous allons te demander. 36 Il leur dit: "Que voulez-vous que je fasse pour 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10:35-45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Then James and John, the sons of Zebedee, came to Him, saying, Teacher, we want You to do for us whatever we ask.'' 36 And He said to them, What do you want Me to do for you?''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956878" name="Rectangle 14"/>
          <p:cNvSpPr>
            <a:spLocks noGrp="1" noChangeArrowheads="1"/>
          </p:cNvSpPr>
          <p:nvPr>
            <p:ph type="ctrTitle"/>
          </p:nvPr>
        </p:nvSpPr>
        <p:spPr/>
        <p:txBody>
          <a:bodyPr/>
          <a:lstStyle/>
          <a:p>
            <a:r>
              <a:rPr lang="en-US" sz="1000" dirty="0"/>
              <a:t>29g</a:t>
            </a:r>
          </a:p>
        </p:txBody>
      </p:sp>
    </p:spTree>
  </p:cSld>
  <p:clrMapOvr>
    <a:masterClrMapping/>
  </p:clrMapOvr>
</p:sld>
</file>

<file path=ppt/slides/slide16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57903" name="Group 15"/>
          <p:cNvGraphicFramePr>
            <a:graphicFrameLocks noGrp="1"/>
          </p:cNvGraphicFramePr>
          <p:nvPr/>
        </p:nvGraphicFramePr>
        <p:xfrm>
          <a:off x="34925" y="44450"/>
          <a:ext cx="9074150" cy="651630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فقالا له اعطنا ان نجلس واحد عن يمينك والآخر عن يسارك في مجدك.فقال لهما يسوع لستما تعلمان ما تطلبان.أتستطيعان ان تشربا الكاس التي اشربها انا وان تصطبغا بالصبغة التي اصطبغ بها انا.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Ils lui dirent: "Accorde-nous de siéger dans ta gloire l'un à ta droite et l'autre à ta gauche. 38 Jésus leur dit: "Vous ne savez pas ce que vous demandez. Pouvez-vous boire la coupe que je vais boire, ou être baptisés du baptême dont je vais être baptisé?"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They said to Him, Grant us that we may sit, one on Your right hand and the other on Your left, in Your glory.'' 38 But Jesus said to them, You do not know what you ask. Can you drink the cup that I drink, and be baptized with the baptism that I am baptized with?''</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58926" name="Group 14"/>
          <p:cNvGraphicFramePr>
            <a:graphicFrameLocks noGrp="1"/>
          </p:cNvGraphicFramePr>
          <p:nvPr/>
        </p:nvGraphicFramePr>
        <p:xfrm>
          <a:off x="34925" y="44450"/>
          <a:ext cx="9074150" cy="6516308"/>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فقالا له نستطيع</a:t>
                      </a:r>
                      <a:r>
                        <a:rPr kumimoji="0" lang="ar-EG" sz="3200" b="0" i="0" u="none" strike="noStrike" cap="none" normalizeH="0" baseline="0">
                          <a:ln>
                            <a:noFill/>
                          </a:ln>
                          <a:solidFill>
                            <a:schemeClr val="bg1"/>
                          </a:solidFill>
                          <a:effectLst/>
                          <a:latin typeface="Arial" charset="0"/>
                          <a:cs typeface="Arial" charset="0"/>
                        </a:rPr>
                        <a:t>.</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 لهما يسوع اما الكاس التي اشربها انا فتشربانها وبالصبغة التي اصطبغ بها انا تصطبغان.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الجلوس عن يميني وعن يساري فليس لي ان اعطيه الا للذين أعدّ لهم</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Ils lui dirent: "Nous le pouvons."Jésus leur dit: "La coupe que je vais boire, vous la boirez, et du baptême dont je vais être baptisé, 40 vous serez baptisés. Quant à siéger à ma droite ou à ma gauche, il ne m'appartient pas de l'accorder: ce sera donné à ceux pour qui cela est préparé."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They said to Him, We are able.'' So Jesus said to them, You will indeed drink the cup that I drink, and with the baptism I am baptized with you will be baptized; 40 but to sit on My right hand and on My left is not Mine to give, but it is for those for whom it is prepared.''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59950" name="Group 14"/>
          <p:cNvGraphicFramePr>
            <a:graphicFrameLocks noGrp="1"/>
          </p:cNvGraphicFramePr>
          <p:nvPr/>
        </p:nvGraphicFramePr>
        <p:xfrm>
          <a:off x="34925" y="44450"/>
          <a:ext cx="9074150" cy="677088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سمع العشرة ابتدأوا يغتاظون من اجل يعقوب ويوحنا.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فدعاهم يسوع وقال لهم انتم تعلمون ان الذين يحسبون رؤساء الامم يسودونهم وان عظماءهم يتسلطون عليهم</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Les dix autres, qui avaient entendu, se mirent à s'indigner contre Jacques et Jean. 42 Jésus les appela et leur dit: "Vous le savez, ceux qu'on regarde comme les chefs des nations les tiennent sous leur pouvoir et les grands sous leur domination. Il n'en est pas ainsi parmi 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And when the ten heard it, they began to be greatly displeased with James and John. 42 But Jesus called them to Himself and said to them, You know that those who are considered rulers over the Gentiles lord it over them, and their great ones exercise authority over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60974" name="Group 14"/>
          <p:cNvGraphicFramePr>
            <a:graphicFrameLocks noGrp="1"/>
          </p:cNvGraphicFramePr>
          <p:nvPr/>
        </p:nvGraphicFramePr>
        <p:xfrm>
          <a:off x="34925" y="44450"/>
          <a:ext cx="9074150" cy="685406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فلا يكون هكذا فيكم.بل من اراد ان يصير فيكم عظيما يكون لكم خادما.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اراد ان يصير فيكم اولا يكون للجميع عبدا.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ابن الانسان ايضا لم يأت ليخدم بل ليخدم وليبذل نفسه فدية عن كثيرين</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43 Au contraire, si quelqu'un veut être grand parmi vous, qu'il soit votre serviteur.44 Et si quelqu'un veut être le premier parmi vous, qu'il soit l'esclave de tous.45 Car le Fils de l'homme est venu non pour être servi, mais pour servir et donner sa vie en rançon pour la multitude.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43 Yet it shall not be so among you; but whoever desires to become great among you shall be your servant. 44 And whoever of you desires to be first shall be slave of all. 45 For even the Son of Man did not come to be served, but to serve, and to give His life a ransom for many.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198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63038" name="Group 30"/>
          <p:cNvGraphicFramePr>
            <a:graphicFrameLocks noGrp="1"/>
          </p:cNvGraphicFramePr>
          <p:nvPr/>
        </p:nvGraphicFramePr>
        <p:xfrm>
          <a:off x="539750" y="260350"/>
          <a:ext cx="8137525" cy="6272784"/>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8797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Thirty day of The Month of Babah</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 Thirty day of The Month of Baramudah)</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4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400" b="0" i="0" u="none" strike="noStrike" cap="none" normalizeH="0" baseline="0">
                          <a:ln>
                            <a:noFill/>
                          </a:ln>
                          <a:solidFill>
                            <a:srgbClr val="FF9900"/>
                          </a:solidFill>
                          <a:effectLst/>
                          <a:latin typeface="Arial" charset="0"/>
                          <a:cs typeface="Arial" charset="0"/>
                        </a:rPr>
                        <a:t>اليوم الثلاثون</a:t>
                      </a:r>
                      <a:r>
                        <a:rPr kumimoji="0" lang="ar-KW" sz="4400" b="0" i="0" u="none" strike="noStrike" cap="none" normalizeH="0" baseline="0">
                          <a:ln>
                            <a:noFill/>
                          </a:ln>
                          <a:solidFill>
                            <a:srgbClr val="FF9900"/>
                          </a:solidFill>
                          <a:effectLst/>
                          <a:latin typeface="Arial" charset="0"/>
                          <a:cs typeface="Arial" charset="0"/>
                        </a:rPr>
                        <a:t> من</a:t>
                      </a:r>
                      <a:r>
                        <a:rPr kumimoji="0" lang="ar-EG" sz="4400" b="0" i="0" u="none" strike="noStrike" cap="none" normalizeH="0" baseline="0">
                          <a:ln>
                            <a:noFill/>
                          </a:ln>
                          <a:solidFill>
                            <a:srgbClr val="FF9900"/>
                          </a:solidFill>
                          <a:effectLst/>
                          <a:latin typeface="Arial" charset="0"/>
                          <a:cs typeface="Arial" charset="0"/>
                        </a:rPr>
                        <a:t> </a:t>
                      </a:r>
                      <a:r>
                        <a:rPr kumimoji="0" lang="ar-KW" sz="4400" b="0" i="0" u="none" strike="noStrike" cap="none" normalizeH="0" baseline="0">
                          <a:ln>
                            <a:noFill/>
                          </a:ln>
                          <a:solidFill>
                            <a:srgbClr val="FF9900"/>
                          </a:solidFill>
                          <a:effectLst/>
                          <a:latin typeface="Arial" charset="0"/>
                          <a:cs typeface="Arial" charset="0"/>
                        </a:rPr>
                        <a:t>شهر </a:t>
                      </a:r>
                      <a:r>
                        <a:rPr kumimoji="0" lang="ar-EG" sz="4400" b="0" i="0" u="none" strike="noStrike" cap="none" normalizeH="0" baseline="0">
                          <a:ln>
                            <a:noFill/>
                          </a:ln>
                          <a:solidFill>
                            <a:srgbClr val="FF9900"/>
                          </a:solidFill>
                          <a:effectLst/>
                          <a:latin typeface="Arial" charset="0"/>
                          <a:cs typeface="Arial" charset="0"/>
                        </a:rPr>
                        <a:t>برمودة</a:t>
                      </a:r>
                      <a:endParaRPr kumimoji="0" lang="en-US" sz="44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3600" b="0" i="0" u="none" strike="noStrike" cap="none" normalizeH="0" baseline="0">
                          <a:ln>
                            <a:noFill/>
                          </a:ln>
                          <a:solidFill>
                            <a:srgbClr val="FF9900"/>
                          </a:solidFill>
                          <a:effectLst/>
                          <a:latin typeface="Arial" charset="0"/>
                          <a:cs typeface="Arial" charset="0"/>
                        </a:rPr>
                        <a:t>) </a:t>
                      </a:r>
                      <a:r>
                        <a:rPr kumimoji="0" lang="ar-EG" sz="3600" b="0" i="0" u="none" strike="noStrike" cap="none" normalizeH="0" baseline="0">
                          <a:ln>
                            <a:noFill/>
                          </a:ln>
                          <a:solidFill>
                            <a:srgbClr val="FF9900"/>
                          </a:solidFill>
                          <a:effectLst/>
                          <a:latin typeface="Arial" charset="0"/>
                          <a:cs typeface="Arial" charset="0"/>
                        </a:rPr>
                        <a:t>اليوم الثلاثون</a:t>
                      </a:r>
                      <a:r>
                        <a:rPr kumimoji="0" lang="ar-KW" sz="3600" b="0" i="0" u="none" strike="noStrike" cap="none" normalizeH="0" baseline="0">
                          <a:ln>
                            <a:noFill/>
                          </a:ln>
                          <a:solidFill>
                            <a:srgbClr val="FF9900"/>
                          </a:solidFill>
                          <a:effectLst/>
                          <a:latin typeface="Arial" charset="0"/>
                          <a:cs typeface="Arial" charset="0"/>
                        </a:rPr>
                        <a:t> من</a:t>
                      </a:r>
                      <a:r>
                        <a:rPr kumimoji="0" lang="ar-EG" sz="3600" b="0" i="0" u="none" strike="noStrike" cap="none" normalizeH="0" baseline="0">
                          <a:ln>
                            <a:noFill/>
                          </a:ln>
                          <a:solidFill>
                            <a:srgbClr val="FF9900"/>
                          </a:solidFill>
                          <a:effectLst/>
                          <a:latin typeface="Arial" charset="0"/>
                          <a:cs typeface="Arial" charset="0"/>
                        </a:rPr>
                        <a:t> </a:t>
                      </a:r>
                      <a:r>
                        <a:rPr kumimoji="0" lang="ar-KW" sz="3600" b="0" i="0" u="none" strike="noStrike" cap="none" normalizeH="0" baseline="0">
                          <a:ln>
                            <a:noFill/>
                          </a:ln>
                          <a:solidFill>
                            <a:srgbClr val="FF9900"/>
                          </a:solidFill>
                          <a:effectLst/>
                          <a:latin typeface="Arial" charset="0"/>
                          <a:cs typeface="Arial" charset="0"/>
                        </a:rPr>
                        <a:t>شهر </a:t>
                      </a:r>
                      <a:r>
                        <a:rPr kumimoji="0" lang="ar-EG" sz="3600" b="0" i="0" u="none" strike="noStrike" cap="none" normalizeH="0" baseline="0">
                          <a:ln>
                            <a:noFill/>
                          </a:ln>
                          <a:solidFill>
                            <a:srgbClr val="FF9900"/>
                          </a:solidFill>
                          <a:effectLst/>
                          <a:latin typeface="Arial" charset="0"/>
                          <a:cs typeface="Arial" charset="0"/>
                        </a:rPr>
                        <a:t>برمودة</a:t>
                      </a:r>
                      <a:r>
                        <a:rPr kumimoji="0" lang="en-US" sz="3600" b="0" i="0" u="none" strike="noStrike" cap="none" normalizeH="0" baseline="0">
                          <a:ln>
                            <a:noFill/>
                          </a:ln>
                          <a:solidFill>
                            <a:srgbClr val="FF9900"/>
                          </a:solidFill>
                          <a:effectLst/>
                          <a:latin typeface="Arial" charset="0"/>
                          <a:cs typeface="Arial" charset="0"/>
                        </a:rPr>
                        <a:t>( </a:t>
                      </a:r>
                      <a:endParaRPr kumimoji="0" lang="ar-EG" sz="36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3600" b="1" i="0" u="none" strike="noStrike" cap="none" normalizeH="0" baseline="0">
                          <a:ln>
                            <a:noFill/>
                          </a:ln>
                          <a:solidFill>
                            <a:srgbClr val="FF9900"/>
                          </a:solidFill>
                          <a:effectLst/>
                          <a:latin typeface="Arial" charset="0"/>
                          <a:cs typeface="Arial" charset="0"/>
                        </a:rPr>
                        <a:t> </a:t>
                      </a:r>
                      <a:endParaRPr kumimoji="0" lang="en-US" sz="36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400" b="0" i="0" u="none" strike="noStrike" cap="none" normalizeH="0" baseline="0">
                          <a:ln>
                            <a:noFill/>
                          </a:ln>
                          <a:solidFill>
                            <a:srgbClr val="FF9900"/>
                          </a:solidFill>
                          <a:effectLst/>
                          <a:latin typeface="Arial" charset="0"/>
                          <a:cs typeface="Arial" charset="0"/>
                        </a:rPr>
                        <a:t>Trentième  jour du moi</a:t>
                      </a:r>
                      <a:r>
                        <a:rPr kumimoji="0" lang="en-US" sz="4400" b="0" i="0" u="none" strike="noStrike" cap="none" normalizeH="0" baseline="0">
                          <a:ln>
                            <a:noFill/>
                          </a:ln>
                          <a:solidFill>
                            <a:srgbClr val="FF9900"/>
                          </a:solidFill>
                          <a:effectLst/>
                          <a:latin typeface="Arial" charset="0"/>
                          <a:cs typeface="Arial" charset="0"/>
                        </a:rPr>
                        <a:t>s</a:t>
                      </a:r>
                      <a:r>
                        <a:rPr kumimoji="0" lang="fr-CA" sz="4400" b="0" i="0" u="none" strike="noStrike" cap="none" normalizeH="0" baseline="0">
                          <a:ln>
                            <a:noFill/>
                          </a:ln>
                          <a:solidFill>
                            <a:srgbClr val="FF9900"/>
                          </a:solidFill>
                          <a:effectLst/>
                          <a:latin typeface="Arial" charset="0"/>
                          <a:cs typeface="Arial" charset="0"/>
                        </a:rPr>
                        <a:t> de </a:t>
                      </a:r>
                      <a:r>
                        <a:rPr kumimoji="0" lang="en-US" sz="4400" b="0" i="0" u="none" strike="noStrike" cap="none" normalizeH="0" baseline="0">
                          <a:ln>
                            <a:noFill/>
                          </a:ln>
                          <a:solidFill>
                            <a:srgbClr val="FF9900"/>
                          </a:solidFill>
                          <a:effectLst/>
                          <a:latin typeface="Arial" charset="0"/>
                          <a:cs typeface="Arial" charset="0"/>
                        </a:rPr>
                        <a:t>Babah</a:t>
                      </a:r>
                      <a:endParaRPr kumimoji="0" lang="en-CA" sz="44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3200" b="0" i="0" u="none" strike="noStrike" cap="none" normalizeH="0" baseline="0">
                          <a:ln>
                            <a:noFill/>
                          </a:ln>
                          <a:solidFill>
                            <a:srgbClr val="FF9900"/>
                          </a:solidFill>
                          <a:effectLst/>
                          <a:latin typeface="Arial" charset="0"/>
                          <a:cs typeface="Arial" charset="0"/>
                        </a:rPr>
                        <a:t>(Trentième  jour du moi</a:t>
                      </a:r>
                      <a:r>
                        <a:rPr kumimoji="0" lang="en-US" sz="3200" b="0" i="0" u="none" strike="noStrike" cap="none" normalizeH="0" baseline="0">
                          <a:ln>
                            <a:noFill/>
                          </a:ln>
                          <a:solidFill>
                            <a:srgbClr val="FF9900"/>
                          </a:solidFill>
                          <a:effectLst/>
                          <a:latin typeface="Arial" charset="0"/>
                          <a:cs typeface="Arial" charset="0"/>
                        </a:rPr>
                        <a:t>s</a:t>
                      </a:r>
                      <a:r>
                        <a:rPr kumimoji="0" lang="fr-CA" sz="3200" b="0" i="0" u="none" strike="noStrike" cap="none" normalizeH="0" baseline="0">
                          <a:ln>
                            <a:noFill/>
                          </a:ln>
                          <a:solidFill>
                            <a:srgbClr val="FF9900"/>
                          </a:solidFill>
                          <a:effectLst/>
                          <a:latin typeface="Arial" charset="0"/>
                          <a:cs typeface="Arial" charset="0"/>
                        </a:rPr>
                        <a:t> de </a:t>
                      </a:r>
                      <a:r>
                        <a:rPr kumimoji="0" lang="en-US" sz="3200" b="0" i="0" u="none" strike="noStrike" cap="none" normalizeH="0" baseline="0">
                          <a:ln>
                            <a:noFill/>
                          </a:ln>
                          <a:solidFill>
                            <a:srgbClr val="FF9900"/>
                          </a:solidFill>
                          <a:effectLst/>
                          <a:latin typeface="Arial" charset="0"/>
                          <a:cs typeface="Arial" charset="0"/>
                        </a:rPr>
                        <a:t>Baramudah)</a:t>
                      </a:r>
                      <a:endParaRPr kumimoji="0" lang="fr-CA" sz="32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6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403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196403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6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65070" name="Group 14"/>
          <p:cNvGraphicFramePr>
            <a:graphicFrameLocks noGrp="1"/>
          </p:cNvGraphicFramePr>
          <p:nvPr/>
        </p:nvGraphicFramePr>
        <p:xfrm>
          <a:off x="34925" y="76200"/>
          <a:ext cx="9001125" cy="6224970"/>
        </p:xfrm>
        <a:graphic>
          <a:graphicData uri="http://schemas.openxmlformats.org/drawingml/2006/table">
            <a:tbl>
              <a:tblPr rtl="1"/>
              <a:tblGrid>
                <a:gridCol w="4083050">
                  <a:extLst>
                    <a:ext uri="{9D8B030D-6E8A-4147-A177-3AD203B41FA5}">
                      <a16:colId xmlns:a16="http://schemas.microsoft.com/office/drawing/2014/main" val="20000"/>
                    </a:ext>
                  </a:extLst>
                </a:gridCol>
                <a:gridCol w="4918075">
                  <a:extLst>
                    <a:ext uri="{9D8B030D-6E8A-4147-A177-3AD203B41FA5}">
                      <a16:colId xmlns:a16="http://schemas.microsoft.com/office/drawing/2014/main" val="20001"/>
                    </a:ext>
                  </a:extLst>
                </a:gridCol>
              </a:tblGrid>
              <a:tr h="19129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Times New Roman" pitchFamily="18" charset="0"/>
                        </a:rPr>
                        <a:t>40 : 9 , 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بشَّرتُ بعدلِكَ في جماعةٍ عظيمةٍ. هوذا لا أمنعُ شفتيَّ. وأقامَ على الصَّخرة رجليَّ. وسهَّل خطواتي.</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Psalms40:9, 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Dans la grande assemblée, j'ai annoncé ta justice; non je ne retiens pas mes lèvres.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Il m'a remis debout, les pieds sur le rocher, il a assuré mes pas,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40:9, 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I have proclaimed the good news of righteousness In the great assembly; Indeed, I do not restrain my lips.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set my feet upon a rock, And established my steps.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965071" name="Rectangle 15"/>
          <p:cNvSpPr>
            <a:spLocks noGrp="1" noChangeArrowheads="1"/>
          </p:cNvSpPr>
          <p:nvPr>
            <p:ph type="ctrTitle"/>
          </p:nvPr>
        </p:nvSpPr>
        <p:spPr/>
        <p:txBody>
          <a:bodyPr/>
          <a:lstStyle/>
          <a:p>
            <a:r>
              <a:rPr lang="en-US" sz="1000" dirty="0"/>
              <a:t>30pv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6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66094" name="Group 14"/>
          <p:cNvGraphicFramePr>
            <a:graphicFrameLocks noGrp="1"/>
          </p:cNvGraphicFramePr>
          <p:nvPr/>
        </p:nvGraphicFramePr>
        <p:xfrm>
          <a:off x="107950" y="44450"/>
          <a:ext cx="9001125" cy="6334125"/>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( 6 : 6 : 13 )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يطوفُ القُرى المُحيطة يُعلِّمُ. ودعا الاثنى عشر وابتدأ يُرسلهم اثنين اثنين، وأعطاهم سُلطاناً على الأرواح النَّجسة،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33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Marc 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Il parcourait les villages des environs en enseignant. 7 Il fait venir les Douze. Et il commença à les envoyer deux par deux, leur donnant autorité sur les esprits impurs.</a:t>
                      </a:r>
                      <a:r>
                        <a:rPr kumimoji="0" lang="fr-FR"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Mark 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Then He went about the villages in a circuit, teaching 7 And He called the twelve to Himself, and began to send them out two by two, and gave them power over unclean spirits.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966095" name="Rectangle 15"/>
          <p:cNvSpPr>
            <a:spLocks noGrp="1" noChangeArrowheads="1"/>
          </p:cNvSpPr>
          <p:nvPr>
            <p:ph type="ctrTitle"/>
          </p:nvPr>
        </p:nvSpPr>
        <p:spPr/>
        <p:txBody>
          <a:bodyPr/>
          <a:lstStyle/>
          <a:p>
            <a:r>
              <a:rPr lang="en-US" sz="1000" dirty="0"/>
              <a:t>30v</a:t>
            </a:r>
          </a:p>
        </p:txBody>
      </p:sp>
    </p:spTree>
  </p:cSld>
  <p:clrMapOvr>
    <a:masterClrMapping/>
  </p:clrMapOvr>
</p:sld>
</file>

<file path=ppt/slides/slide16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67120" name="Group 16"/>
          <p:cNvGraphicFramePr>
            <a:graphicFrameLocks noGrp="1"/>
          </p:cNvGraphicFramePr>
          <p:nvPr/>
        </p:nvGraphicFramePr>
        <p:xfrm>
          <a:off x="34925" y="115888"/>
          <a:ext cx="9074150" cy="6158865"/>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وأوصاهم أن لا يحملوا شيئاً معهُم في الطَّريق غير عصاً فقط، ولا خُبزاً ولا مزوداً ولا نُحاساً في مناطقهم. بل يكونوا مشدودين بنعالٍ، ولا يلبسوا ثوبين. وقال لهم: " حيثما دخلتُم بيتاً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8 Il leur ordonna de ne rien prendre pour la route, sauf un bâton: pas de pain, pas de sac, pas de monnaie dans la ceinture, 9 mais pour chaussures des sandales, "et ne mettez pas deux tuniques".10 Il leur disait: "Si, quelque part, vous entrez dans une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8 He commanded them to take nothing for the journey except a staff--no bag, no bread, no copper in their money belts-- 9 but to wear sandals, and not to put on two tunics. 10 Also He said to them, In whatever place you enter a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68141" name="Group 13"/>
          <p:cNvGraphicFramePr>
            <a:graphicFrameLocks noGrp="1"/>
          </p:cNvGraphicFramePr>
          <p:nvPr/>
        </p:nvGraphicFramePr>
        <p:xfrm>
          <a:off x="34925" y="0"/>
          <a:ext cx="9074150" cy="6827520"/>
        </p:xfrm>
        <a:graphic>
          <a:graphicData uri="http://schemas.openxmlformats.org/drawingml/2006/table">
            <a:tbl>
              <a:tblPr rtl="1"/>
              <a:tblGrid>
                <a:gridCol w="3960812">
                  <a:extLst>
                    <a:ext uri="{9D8B030D-6E8A-4147-A177-3AD203B41FA5}">
                      <a16:colId xmlns:a16="http://schemas.microsoft.com/office/drawing/2014/main" val="20000"/>
                    </a:ext>
                  </a:extLst>
                </a:gridCol>
                <a:gridCol w="5113338">
                  <a:extLst>
                    <a:ext uri="{9D8B030D-6E8A-4147-A177-3AD203B41FA5}">
                      <a16:colId xmlns:a16="http://schemas.microsoft.com/office/drawing/2014/main" val="20001"/>
                    </a:ext>
                  </a:extLst>
                </a:gridCol>
              </a:tblGrid>
              <a:tr h="14843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فأقيموا فيه حتَّى تخرجوا من هناك. وكل موضع لا يقبلكم ولا يَسـمعُ لكم، فبينما أنتم خارجون منه انفُضوا الغبـار الذي تحت أرجـلكم شهادةً عليهم. الحقَّ أقول لكم: ستكون لسدوم وعمورة يوم الدِّين راحة أكثر ممَّا لتلك المدينة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demeurez-y jusqu'à ce que vous quittiez l'endroit. 11Si une localité ne vous accueille pas et si l'on ne vous écoute pas, en partant de là, secouez la poussière de vos pieds: ils auront là un témoignage."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stay there till you depart from that place. 11 And whoever will not receive you nor hear you, when you depart from there, shake off the dust under your feet as a testimony against them. Assuredly, I say to you, it will be more tolerable for Sodom and Gomorrah in the day of judgment than for that city!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69154" name="Group 2"/>
          <p:cNvGraphicFramePr>
            <a:graphicFrameLocks noGrp="1"/>
          </p:cNvGraphicFramePr>
          <p:nvPr/>
        </p:nvGraphicFramePr>
        <p:xfrm>
          <a:off x="34925" y="44450"/>
          <a:ext cx="9145588" cy="5729288"/>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79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فخرجوا وصاروا يكرزون أن يتوبوا. وأخرجوا شياطين كثيرةً، ودهنوا بزيتٍ مرضى كثيرين فشفوهُم.</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Ils partirent et ils proclamèrent qu'il fallait se convertir. Ils chassaient beaucoup de démons, ils faisaient des onctions d'huile à beaucoup de malades et ils les guérissaient.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they went out and preached that people should repent. 13 And they cast out many demons, and anointed with oil many who were sick, and healed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6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017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197017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6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71213" name="Group 13"/>
          <p:cNvGraphicFramePr>
            <a:graphicFrameLocks noGrp="1"/>
          </p:cNvGraphicFramePr>
          <p:nvPr/>
        </p:nvGraphicFramePr>
        <p:xfrm>
          <a:off x="107950" y="44450"/>
          <a:ext cx="9072563" cy="6108192"/>
        </p:xfrm>
        <a:graphic>
          <a:graphicData uri="http://schemas.openxmlformats.org/drawingml/2006/table">
            <a:tbl>
              <a:tblPr rtl="1"/>
              <a:tblGrid>
                <a:gridCol w="4456113">
                  <a:extLst>
                    <a:ext uri="{9D8B030D-6E8A-4147-A177-3AD203B41FA5}">
                      <a16:colId xmlns:a16="http://schemas.microsoft.com/office/drawing/2014/main" val="20000"/>
                    </a:ext>
                  </a:extLst>
                </a:gridCol>
                <a:gridCol w="46164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Times New Roman" pitchFamily="18" charset="0"/>
                        </a:rPr>
                        <a:t>105:1, 2-3</a:t>
                      </a:r>
                      <a:r>
                        <a:rPr kumimoji="0" lang="ar-S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اعترفوا للربِّ وادعوا بِاسمه. نادوا في الأُمَم بأعمالِه. حدِّثوا بجميع عجائبه. افتخروا بِاسمه القُدوس.</a:t>
                      </a:r>
                      <a:r>
                        <a:rPr kumimoji="0" lang="ar-EG" sz="32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105:1,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Célébrez le Seigneur, proclamez son nom, faites connaître ses exploits parmi les peuples.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Réfléchissez à toutes ses merveilles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Soyez fiers de son saint nom,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105:1,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Oh, give thanks to the Lord! Call upon His name; Make known His deeds among the peoples!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Talk of all His wondrous works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Glory in His holy name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971214" name="Rectangle 14"/>
          <p:cNvSpPr>
            <a:spLocks noGrp="1" noChangeArrowheads="1"/>
          </p:cNvSpPr>
          <p:nvPr>
            <p:ph type="ctrTitle"/>
          </p:nvPr>
        </p:nvSpPr>
        <p:spPr/>
        <p:txBody>
          <a:bodyPr/>
          <a:lstStyle/>
          <a:p>
            <a:r>
              <a:rPr lang="en-US" sz="1000" dirty="0"/>
              <a:t>30pm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6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72238" name="Group 14"/>
          <p:cNvGraphicFramePr>
            <a:graphicFrameLocks noGrp="1"/>
          </p:cNvGraphicFramePr>
          <p:nvPr/>
        </p:nvGraphicFramePr>
        <p:xfrm>
          <a:off x="0" y="44450"/>
          <a:ext cx="9180513" cy="6793992"/>
        </p:xfrm>
        <a:graphic>
          <a:graphicData uri="http://schemas.openxmlformats.org/drawingml/2006/table">
            <a:tbl>
              <a:tblPr rtl="1"/>
              <a:tblGrid>
                <a:gridCol w="4537075">
                  <a:extLst>
                    <a:ext uri="{9D8B030D-6E8A-4147-A177-3AD203B41FA5}">
                      <a16:colId xmlns:a16="http://schemas.microsoft.com/office/drawing/2014/main" val="20000"/>
                    </a:ext>
                  </a:extLst>
                </a:gridCol>
                <a:gridCol w="46434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( 10 : 17 – 30 )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خارجٌ على الطَّريق، أسرع واحدٌ وجثا على ركبتيهِ وسأله: " أيُّها المُعلِّم الصَّالح، ماذا أعمل لأرثَ الحياة الأبديَّة؟ " فقال له يسوعُ:    " لماذا تدعوني صالِحاً؟ ليسَ أحدٌ صالِحاً إلاَّ واحدٌ وهو الله.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88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Mark 10:17-30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Comme il se mettait en route, quelqu'un vint en courant et se jeta à genoux devant lui; il lui demandait: "Bon Maître, que dois-je faire pour recevoir la vie éternelle en partage?" 18 Jésus lui dit: "Pourquoi m'appelles-tu bon? Nul n'est bon que Dieu seul.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Mark 10:17-30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Now as He was going out on the road, one came running, knelt before Him, and asked Him, Good Teacher, what shall I do that I may inherit eternal life? 18 So Jesus said to him, Why do you call Me good? No one is good but One, that is,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972239" name="Rectangle 15"/>
          <p:cNvSpPr>
            <a:spLocks noGrp="1" noChangeArrowheads="1"/>
          </p:cNvSpPr>
          <p:nvPr>
            <p:ph type="ctrTitle"/>
          </p:nvPr>
        </p:nvSpPr>
        <p:spPr/>
        <p:txBody>
          <a:bodyPr/>
          <a:lstStyle/>
          <a:p>
            <a:r>
              <a:rPr lang="en-US" sz="1000" dirty="0"/>
              <a:t>30m</a:t>
            </a:r>
          </a:p>
        </p:txBody>
      </p:sp>
    </p:spTree>
  </p:cSld>
  <p:clrMapOvr>
    <a:masterClrMapping/>
  </p:clrMapOvr>
</p:sld>
</file>

<file path=ppt/slides/slide16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73261" name="Group 13"/>
          <p:cNvGraphicFramePr>
            <a:graphicFrameLocks noGrp="1"/>
          </p:cNvGraphicFramePr>
          <p:nvPr/>
        </p:nvGraphicFramePr>
        <p:xfrm>
          <a:off x="0" y="115888"/>
          <a:ext cx="9109075" cy="6766560"/>
        </p:xfrm>
        <a:graphic>
          <a:graphicData uri="http://schemas.openxmlformats.org/drawingml/2006/table">
            <a:tbl>
              <a:tblPr rtl="1"/>
              <a:tblGrid>
                <a:gridCol w="4765675">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255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أنت تعرف الوصايا: لا تقتُل. لا تزن. لا تسرق. لا تشهد بالزُّور. لا تظلم. أَكرم أباك وأُمَّك ". فقال له:" يا مُعلِّم هذه كلُّها حفظتُها مُنذ حداثتى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Tu connais les commandements: Tu ne commettras pas de meurtre, tu ne commettras pas d'adultère, tu ne voleras pas, tu  ne porteras pas de faux témoignage, tu ne feras de tort à personne, honore ton père et ta mère. 20 L'homme lui dit: "Maître, tout cela, je l'ai observé dès ma jeunesse."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You know the commandments: `Do not commit adultery,' `Do not murder,' `Do not steal,' `Do not bear false witness,' `Do not defraud,' `Honor your father and your mother.' 20 And he answered and said to Him, Teacher, all these things I have kept from my youth.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74286" name="Group 14"/>
          <p:cNvGraphicFramePr>
            <a:graphicFrameLocks noGrp="1"/>
          </p:cNvGraphicFramePr>
          <p:nvPr/>
        </p:nvGraphicFramePr>
        <p:xfrm>
          <a:off x="107950" y="44450"/>
          <a:ext cx="8928100" cy="6827520"/>
        </p:xfrm>
        <a:graphic>
          <a:graphicData uri="http://schemas.openxmlformats.org/drawingml/2006/table">
            <a:tbl>
              <a:tblPr rtl="1"/>
              <a:tblGrid>
                <a:gridCol w="4083050">
                  <a:extLst>
                    <a:ext uri="{9D8B030D-6E8A-4147-A177-3AD203B41FA5}">
                      <a16:colId xmlns:a16="http://schemas.microsoft.com/office/drawing/2014/main" val="20000"/>
                    </a:ext>
                  </a:extLst>
                </a:gridCol>
                <a:gridCol w="4845050">
                  <a:extLst>
                    <a:ext uri="{9D8B030D-6E8A-4147-A177-3AD203B41FA5}">
                      <a16:colId xmlns:a16="http://schemas.microsoft.com/office/drawing/2014/main" val="20001"/>
                    </a:ext>
                  </a:extLst>
                </a:gridCol>
              </a:tblGrid>
              <a:tr h="1708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فنظر إليه يسوع وأَحبَّه، وقال له: " أتُريد أن تكون كاملاً يعوزك شيءٌ واحدٌ. اذهب وبع كل مـالك وأعطه للمسـاكين، فتربح لك كنزٌاً في السَّـماء، وتعالَ اتبعني حاملاً الصَّليب ". أمَّا هو فاغتمَّ على القول ومضى حزيناً لأنَّه كان ذا أموالٍ كثيرةٍ.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Jésus lui dit: "Une seule chose te manque: va, ce que tu as vends-le, donne-le aux pauvres et tu auras un trésor dans le ciel; puis viens, suis-moi. 22 Mais à cette parole, il s'assombrit et il s'en alla tout triste, car il avait de grands biens.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Then Jesus, looking at him, loved him, and said to him, One thing you lack: Go your way, sell whatever you have and give to the poor, and you will have treasure in heaven; and come, take up the cross, and follow Me. 22 But he was sad at this word, and went away sorrowful, for he had great possessions.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75309" name="Group 13"/>
          <p:cNvGraphicFramePr>
            <a:graphicFrameLocks noGrp="1"/>
          </p:cNvGraphicFramePr>
          <p:nvPr/>
        </p:nvGraphicFramePr>
        <p:xfrm>
          <a:off x="107950" y="76200"/>
          <a:ext cx="8928100" cy="6766560"/>
        </p:xfrm>
        <a:graphic>
          <a:graphicData uri="http://schemas.openxmlformats.org/drawingml/2006/table">
            <a:tbl>
              <a:tblPr rtl="1"/>
              <a:tblGrid>
                <a:gridCol w="4387850">
                  <a:extLst>
                    <a:ext uri="{9D8B030D-6E8A-4147-A177-3AD203B41FA5}">
                      <a16:colId xmlns:a16="http://schemas.microsoft.com/office/drawing/2014/main" val="20000"/>
                    </a:ext>
                  </a:extLst>
                </a:gridCol>
                <a:gridCol w="454025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فنظر يسوع وقال لتلاميذه: " ما أعسر دخول ذوي الأموال إلى ملكوت الله! " فخاف التَّلاميذ من الكلام. فأجابهم يسوع أيضاً وقال: " يا بَنيَّ، ما أعسر دخول المُتَّكلين على الأموال إلى ملكوت الله!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Regardant autour de lui, Jésus dit à ses disciples: "Qu'il sera difficile à ceux qui ont les richesses d'entrer dans le Royaume de Dieu!24 Les disciples étaient déconcertés par ces paroles. Mais Jésus leur répète: "Mes enfants, qu'il est difficile d'entrer dans le Royaume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Then Jesus looked around and said to His disciples, How hard it is for those who have riches to enter the kingdom of God! 24 And the disciples were astonished at His words. But Jesus answered again and said to them, Children, how hard it is for those who trust in riches to enter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76335" name="Group 15"/>
          <p:cNvGraphicFramePr>
            <a:graphicFrameLocks noGrp="1"/>
          </p:cNvGraphicFramePr>
          <p:nvPr/>
        </p:nvGraphicFramePr>
        <p:xfrm>
          <a:off x="107950" y="115888"/>
          <a:ext cx="9001125" cy="6766560"/>
        </p:xfrm>
        <a:graphic>
          <a:graphicData uri="http://schemas.openxmlformats.org/drawingml/2006/table">
            <a:tbl>
              <a:tblPr rtl="1"/>
              <a:tblGrid>
                <a:gridCol w="4689475">
                  <a:extLst>
                    <a:ext uri="{9D8B030D-6E8A-4147-A177-3AD203B41FA5}">
                      <a16:colId xmlns:a16="http://schemas.microsoft.com/office/drawing/2014/main" val="20000"/>
                    </a:ext>
                  </a:extLst>
                </a:gridCol>
                <a:gridCol w="4311650">
                  <a:extLst>
                    <a:ext uri="{9D8B030D-6E8A-4147-A177-3AD203B41FA5}">
                      <a16:colId xmlns:a16="http://schemas.microsoft.com/office/drawing/2014/main" val="20001"/>
                    </a:ext>
                  </a:extLst>
                </a:gridCol>
              </a:tblGrid>
              <a:tr h="1255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مرور جمل من ثَقب إبرةٍ أيسر من أن يدخل غنيٌّ إلى ملكوت الله! " فبُهتوا إلى الغاية قائلين له : " مَن يستطيع أن يَخلُص؟ " فنظر إليهم يسوع وقال: " عند النَّاس غير مُستطاع،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Il est plus facile à un chameau de passer par le trou d'une aiguille qu'à un riche d'entrer dans le Royaume de Dieu. 26 Ils étaient de plus en plus impressionnés; ils se disaient entre eux: "Alors qui peut être sauvé? 27 Fixant sur eux son regard, Jésus dit: "Aux hommes, c'est impossible,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It is easier for a camel to go through the eye of a needle than for a rich man to enter the kingdom of God. 26 And they were greatly astonished, saying among themselves, Who then can be saved? 27 But Jesus looked at them and said, With men it is impossible,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77358" name="Group 14"/>
          <p:cNvGraphicFramePr>
            <a:graphicFrameLocks noGrp="1"/>
          </p:cNvGraphicFramePr>
          <p:nvPr/>
        </p:nvGraphicFramePr>
        <p:xfrm>
          <a:off x="0" y="76200"/>
          <a:ext cx="9067800" cy="6827520"/>
        </p:xfrm>
        <a:graphic>
          <a:graphicData uri="http://schemas.openxmlformats.org/drawingml/2006/table">
            <a:tbl>
              <a:tblPr rtl="1"/>
              <a:tblGrid>
                <a:gridCol w="4222750">
                  <a:extLst>
                    <a:ext uri="{9D8B030D-6E8A-4147-A177-3AD203B41FA5}">
                      <a16:colId xmlns:a16="http://schemas.microsoft.com/office/drawing/2014/main" val="20000"/>
                    </a:ext>
                  </a:extLst>
                </a:gridCol>
                <a:gridCol w="4845050">
                  <a:extLst>
                    <a:ext uri="{9D8B030D-6E8A-4147-A177-3AD203B41FA5}">
                      <a16:colId xmlns:a16="http://schemas.microsoft.com/office/drawing/2014/main" val="20001"/>
                    </a:ext>
                  </a:extLst>
                </a:gridCol>
              </a:tblGrid>
              <a:tr h="1639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ليس عند الله، لأنَّ كلَّ شىءٍ مستطاعٌ عند الله ". وابتدأ بُطرس يقول له: " ها نحنُ قد تركنا كلَّ شىءٍ وتبعناك ". فأجاب يسوع وقال: " الحقَّ أقولُ لكُم: ليس أحدٌ ترك بيتاً أو إخوةً أو أخواتٍ أو أباً أو أُمَّاً أو امرأةً أو أولاداً أو حقولاً،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pas à Dieu, car tout est possible à Dieu. 28 Pierre se mit à lui dire: "Eh bien! nous, nous avons tout laissé pour te suivre. 29 Jésus lui dit: "En vérité, je vous le déclare, personne n'aura laissé maison, frères, soeurs, mère, père, enfants ou champs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not with God; for with God all things are possible. 28 Then Peter began to say to Him, See, we have left all and followed You. 29 So Jesus answered and said, Assuredly, I say to you, there is no one who has left house or brothers or sisters or father or mother or wife or children or lands,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78384" name="Group 16"/>
          <p:cNvGraphicFramePr>
            <a:graphicFrameLocks noGrp="1"/>
          </p:cNvGraphicFramePr>
          <p:nvPr/>
        </p:nvGraphicFramePr>
        <p:xfrm>
          <a:off x="107950" y="115888"/>
          <a:ext cx="9001125" cy="6028182"/>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لأجلي ولأجل الإنجيل، إلاَّ ويأخُذ مئَة ضعفٍ الآن في هذا الزَّمان، بيوتاً وإخوةً وأخواتٍ وأُمَّهاتٍ وأولاداً وحقولاً، مع اضطهاداتٍ، وفي الدَّهر الآتي الحياة الأبديَّة ".</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à cause de moi et à cause de l'Évangile, 30 sans recevoir au centuple maintenant, en ce temps-ci, maisons, frères, soeurs, mères, enfants, et champs, avec des persécutions, et dans le monde à venir la vie éternelle.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My sake and the gospel's, 30 who shall not receive a hundredfold now in this time--houses and brothers and sisters and mothers and children and lands, with persecutions--and in the age to come, eternal life.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6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939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197939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97939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197939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6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81455" name="Group 15"/>
          <p:cNvGraphicFramePr>
            <a:graphicFrameLocks noGrp="1"/>
          </p:cNvGraphicFramePr>
          <p:nvPr/>
        </p:nvGraphicFramePr>
        <p:xfrm>
          <a:off x="34925" y="44450"/>
          <a:ext cx="9074150" cy="669010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الثانية إلى تلميذه تيموثاوس</a:t>
                      </a:r>
                      <a:r>
                        <a:rPr kumimoji="0" lang="ar-EG" sz="32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Times New Roman" pitchFamily="18" charset="0"/>
                        </a:rPr>
                        <a:t>3:10-4:18</a:t>
                      </a:r>
                      <a:r>
                        <a:rPr kumimoji="0" lang="ar-SA" sz="3200" b="0" i="0" u="sng" strike="noStrike" cap="none" normalizeH="0" baseline="0">
                          <a:ln>
                            <a:noFill/>
                          </a:ln>
                          <a:solidFill>
                            <a:srgbClr val="FF9933"/>
                          </a:solidFill>
                          <a:effectLst/>
                          <a:latin typeface="Arial" charset="0"/>
                          <a:cs typeface="Arial" charset="0"/>
                        </a:rPr>
                        <a:t>)</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أنتَ فقد اتبعت تعليمي، ومثالي، ورسمي الأول، وإيماني، وأناتي، ومحبَّتي، وصبري، والاضطهادات، والآلام، التي أصابتني في أنطاكية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2 Timothée </a:t>
                      </a:r>
                      <a:r>
                        <a:rPr kumimoji="0" lang="en-US" sz="3200" b="0" i="0" u="sng" strike="noStrike" cap="none" normalizeH="0" baseline="0">
                          <a:ln>
                            <a:noFill/>
                          </a:ln>
                          <a:solidFill>
                            <a:srgbClr val="FF9933"/>
                          </a:solidFill>
                          <a:effectLst/>
                          <a:latin typeface="Arial" charset="0"/>
                          <a:cs typeface="Times New Roman" pitchFamily="18" charset="0"/>
                        </a:rPr>
                        <a:t>3:10-4:18</a:t>
                      </a:r>
                      <a:endParaRPr kumimoji="0" lang="ar-EG"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Mais toi, tu m'as suivi avec empressement dans l'enseignement, la conduite, les projets, la foi, la patience, l'amour, la persévérance,11 les persécutions, les souffrances que j'ai connues à Antioche,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Timothy 3:10-4:18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you have carefully followed my doctrine, manner of life, purpose, faith, longsuffering, love, perseverance, 11 persecutions, afflictions, which happened to me at Antioch,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981456" name="Rectangle 16"/>
          <p:cNvSpPr>
            <a:spLocks noGrp="1" noChangeArrowheads="1"/>
          </p:cNvSpPr>
          <p:nvPr>
            <p:ph type="ctrTitle"/>
          </p:nvPr>
        </p:nvSpPr>
        <p:spPr/>
        <p:txBody>
          <a:bodyPr/>
          <a:lstStyle/>
          <a:p>
            <a:r>
              <a:rPr lang="en-US" sz="1000"/>
              <a:t>30p</a:t>
            </a:r>
          </a:p>
        </p:txBody>
      </p:sp>
    </p:spTree>
  </p:cSld>
  <p:clrMapOvr>
    <a:masterClrMapping/>
  </p:clrMapOvr>
</p:sld>
</file>

<file path=ppt/slides/slide16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82466" name="Group 2"/>
          <p:cNvGraphicFramePr>
            <a:graphicFrameLocks noGrp="1"/>
          </p:cNvGraphicFramePr>
          <p:nvPr/>
        </p:nvGraphicFramePr>
        <p:xfrm>
          <a:off x="34925" y="44450"/>
          <a:ext cx="9145588" cy="6900672"/>
        </p:xfrm>
        <a:graphic>
          <a:graphicData uri="http://schemas.openxmlformats.org/drawingml/2006/table">
            <a:tbl>
              <a:tblPr rtl="1"/>
              <a:tblGrid>
                <a:gridCol w="4837113">
                  <a:extLst>
                    <a:ext uri="{9D8B030D-6E8A-4147-A177-3AD203B41FA5}">
                      <a16:colId xmlns:a16="http://schemas.microsoft.com/office/drawing/2014/main" val="20000"/>
                    </a:ext>
                  </a:extLst>
                </a:gridCol>
                <a:gridCol w="43084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وإيقونيَّة ولسترة. وجميع الاضطهادات قد احتملتها! ومن جميعها أنقذني الربُّ. وجميع الذينَ يريدون أن يعيشوا بالتَّقوى في المسيح يسوع يضطهـدون. ولكن النَّاس الأشرار الخدَّاعين سيتقدَّمون في الشَّر، بالأكثر ضالِّين ومُضِلِّينَ.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à Iconium, à Lystres. Quelles persécutions j'ai subies! Et de toutes le Seigneur m'a délivré! 12 D'ailleurs tous ceux qui veulent vivre avec piété dans le Christ Jésus seront persécutés.13 Quant aux hommes mauvais et aux imposteurs, ils progresseront dans le mal, trompant les autres et trompés eux-mêmes.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at Iconium, at Lystra--what persecutions I endured. And out of them all the Lord delivered me. 12 Yes, and all who desire to live godly in Christ Jesus will suffer persecution. 13 But evil men and impostors will grow worse and worse, deceiving and being deceived.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83501" name="Group 13"/>
          <p:cNvGraphicFramePr>
            <a:graphicFrameLocks noGrp="1"/>
          </p:cNvGraphicFramePr>
          <p:nvPr/>
        </p:nvGraphicFramePr>
        <p:xfrm>
          <a:off x="34925" y="115888"/>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أنتَ فاثبت على ما تعلَّمته وأيقنته، عارفاً ممَّن تعلَّمت. وأنكَ مُنذ الطُّفوليَّة تعرف الكُتب المُقدَّسة، القادرة أن تُحكِّمكَ للخلاص، بالإيمان الذي في المسيح يسوع.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Mais toi, demeure ferme dans ce que tu as appris et accepté comme certain: tu sais de qui tu l'as appris.15 Depuis ta tendre enfance tu connais les Saintes Écritures; elles ont le pouvoir de te communiquer la sagesse qui conduit au salut par la foi qui est dans le Christ Jésus.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you must continue in the things which you have learned and been assured of, knowing from whom you have learned them, 15 and that from childhood you have known the Holy Scriptures, which are able to make you wise for salvation through faith which is in Christ Jesus.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84514" name="Group 2"/>
          <p:cNvGraphicFramePr>
            <a:graphicFrameLocks noGrp="1"/>
          </p:cNvGraphicFramePr>
          <p:nvPr/>
        </p:nvGraphicFramePr>
        <p:xfrm>
          <a:off x="34925" y="44450"/>
          <a:ext cx="9145588" cy="6152134"/>
        </p:xfrm>
        <a:graphic>
          <a:graphicData uri="http://schemas.openxmlformats.org/drawingml/2006/table">
            <a:tbl>
              <a:tblPr rtl="1"/>
              <a:tblGrid>
                <a:gridCol w="4456113">
                  <a:extLst>
                    <a:ext uri="{9D8B030D-6E8A-4147-A177-3AD203B41FA5}">
                      <a16:colId xmlns:a16="http://schemas.microsoft.com/office/drawing/2014/main" val="20000"/>
                    </a:ext>
                  </a:extLst>
                </a:gridCol>
                <a:gridCol w="4689475">
                  <a:extLst>
                    <a:ext uri="{9D8B030D-6E8A-4147-A177-3AD203B41FA5}">
                      <a16:colId xmlns:a16="http://schemas.microsoft.com/office/drawing/2014/main" val="20001"/>
                    </a:ext>
                  </a:extLst>
                </a:gridCol>
              </a:tblGrid>
              <a:tr h="1708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جميع الكتب المُوحى بها من الله، نافعة للتَّعليم والتَّوبيخ، للتَّقويم والتَّأديب الذي في البرِّ، لكي يكون رجل الله مُستعدَّاً، ثابتاً في كل عمل صالح.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Toute Écriture est inspirée de Dieu et utile pour enseigner, pour réfuter, pour redresser, pour éduquer dans la justice,17 afin que l'homme de Dieu soit accompli, équipé pour toute oeuvre bonne.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All Scripture is given by inspiration of God, and is profitable for doctrine, for reproof, for correction, for instruction in righteousness, 17 that the man of God may be complete, thoroughly equipped for every good work.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85538" name="Group 2"/>
          <p:cNvGraphicFramePr>
            <a:graphicFrameLocks noGrp="1"/>
          </p:cNvGraphicFramePr>
          <p:nvPr/>
        </p:nvGraphicFramePr>
        <p:xfrm>
          <a:off x="34925" y="44450"/>
          <a:ext cx="9145588" cy="644112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 أشهد أمام الله والمسيح يسوع، الذي يَدين الأحياء والأموات، عند ظهوره وملكوته : اكرز بالكلمة. اعكف على ذلك في وقـتٍ مناسـبٍ وغيـر مناسبٍ. وبِّخ، عظ. انتهر بكل أناةٍ وتعليم.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Je t'adjure en présence de Dieu et du Christ Jésus, qui viendra juger les vivants et les morts, au nom de sa manifestation et de son Règne: 2 proclame la Parole, insiste à temps et à contretemps, reprends, menace, exhorte, toujours avec patience et souci d'enseigner.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I charge you therefore before God and the Lord Jesus Christ, who will judge the living and the dead at His appearing and His kingdom: 2 Preach the word! Be ready in season and out of season. Convince, rebuke, exhort, with all longsuffering and teaching.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86562" name="Group 2"/>
          <p:cNvGraphicFramePr>
            <a:graphicFrameLocks noGrp="1"/>
          </p:cNvGraphicFramePr>
          <p:nvPr/>
        </p:nvGraphicFramePr>
        <p:xfrm>
          <a:off x="34925" y="44450"/>
          <a:ext cx="9145588" cy="6339840"/>
        </p:xfrm>
        <a:graphic>
          <a:graphicData uri="http://schemas.openxmlformats.org/drawingml/2006/table">
            <a:tbl>
              <a:tblPr rtl="1"/>
              <a:tblGrid>
                <a:gridCol w="4684713">
                  <a:extLst>
                    <a:ext uri="{9D8B030D-6E8A-4147-A177-3AD203B41FA5}">
                      <a16:colId xmlns:a16="http://schemas.microsoft.com/office/drawing/2014/main" val="20000"/>
                    </a:ext>
                  </a:extLst>
                </a:gridCol>
                <a:gridCol w="4460875">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سيكون وقتٌ لا يقبلون فيه التَّعليم الصَّحيح، بل حسب شهواتهم الخاصَّة يجمعون لهم مُعلِّمين ويسدُّون آذانهم، فيصرفون مسمعهم عن الحقِّ، ويميلون إلى الخُرافات.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Viendra un temps, en effet, où certains ne supporteront plus la saine doctrine, mais, au gré de leurs propres désirs et l'oreille leur démangeant, s'entoureront de quantité de maîtres.4 Ils détourneront leurs oreilles de la vérité, vers les fables ils se retourneront.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the time will come when they will not endure sound doctrine, but according to their own desires, because they have itching ears, they will heap up for themselves teachers; 4 and they will turn their ears away from the truth, and be turned aside to fables.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87598" name="Group 14"/>
          <p:cNvGraphicFramePr>
            <a:graphicFrameLocks noGrp="1"/>
          </p:cNvGraphicFramePr>
          <p:nvPr/>
        </p:nvGraphicFramePr>
        <p:xfrm>
          <a:off x="34925" y="44450"/>
          <a:ext cx="9145588" cy="6585585"/>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أنتَ فاستيقظ في كل شيءٍ. واقبل الآلام. واعمل عمل المُبشِّر. تمِّم خدمتكَ. فإنِّى أنا أيضاً سوف أنتقل، ووقت انحلالي قد حضر. قد جاهدتُ الجهاد الحَسن، وأكملت السَّعي، وحفظت الإيمان،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toi cependant, sois sobre en toutes choses, supporte la souffrance, fais oeuvre d'évangéliste, remplis ton ministère. 6 Pour moi, voici que je suis déjà offert en libation et le temps de mon départ est arrivé. 7 J'ai combattu le beau combat, j'ai achevé ma course, j'ai gardé la foi.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you be watchful in all things, endure afflictions, do the work of an evangelist, fulfill your ministry. 6 For I am already being poured out as a drink offering, and the time of my departure is at hand. 7 I have fought the good fight, I have finished the race, I have kept the faith.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88621" name="Group 13"/>
          <p:cNvGraphicFramePr>
            <a:graphicFrameLocks noGrp="1"/>
          </p:cNvGraphicFramePr>
          <p:nvPr/>
        </p:nvGraphicFramePr>
        <p:xfrm>
          <a:off x="34925" y="44450"/>
          <a:ext cx="9074150" cy="5998464"/>
        </p:xfrm>
        <a:graphic>
          <a:graphicData uri="http://schemas.openxmlformats.org/drawingml/2006/table">
            <a:tbl>
              <a:tblPr rtl="1"/>
              <a:tblGrid>
                <a:gridCol w="4308475">
                  <a:extLst>
                    <a:ext uri="{9D8B030D-6E8A-4147-A177-3AD203B41FA5}">
                      <a16:colId xmlns:a16="http://schemas.microsoft.com/office/drawing/2014/main" val="20000"/>
                    </a:ext>
                  </a:extLst>
                </a:gridCol>
                <a:gridCol w="4765675">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وأخيراً قد وضِعَ لي إكليل البرِّ، الذي يهبه لي في ذلك اليوم، الربُّ الحاكم العادل، وليس لي وحدي فقط، بل ولجميع الذين يحبُّون ظهوره أيضاً. أسرع أن تأتى إلىَّ عاجلاً،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Dès maintenant m'est réservée la couronne de justice qu'en retour me donnera le Seigneur, en ce Jour-là, lui le juste juge; et non seulement à moi, 9 mais à tous ceux qui auront aimé sa manifestation.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there is laid up for me the crown of righteousness, which the Lord, the righteous Judge, will give to me on that Day, and not to me only but also to all who have loved His appearing. 9 Be diligent to come to me quickly;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89634" name="Group 2"/>
          <p:cNvGraphicFramePr>
            <a:graphicFrameLocks noGrp="1"/>
          </p:cNvGraphicFramePr>
          <p:nvPr/>
        </p:nvGraphicFramePr>
        <p:xfrm>
          <a:off x="34925" y="44450"/>
          <a:ext cx="9145588" cy="6931152"/>
        </p:xfrm>
        <a:graphic>
          <a:graphicData uri="http://schemas.openxmlformats.org/drawingml/2006/table">
            <a:tbl>
              <a:tblPr rtl="1"/>
              <a:tblGrid>
                <a:gridCol w="4989513">
                  <a:extLst>
                    <a:ext uri="{9D8B030D-6E8A-4147-A177-3AD203B41FA5}">
                      <a16:colId xmlns:a16="http://schemas.microsoft.com/office/drawing/2014/main" val="20000"/>
                    </a:ext>
                  </a:extLst>
                </a:gridCol>
                <a:gridCol w="4156075">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ديماس قد تركني إذ أحبَّ العالم الحاضر وذهب إلى تَسَالُونيكي، وكريسكيس إلى غلاطيَّة، وتيطس إلى دلماطيَّة. ولوقا وحده معي. خُذ مَرقُس وأحضره معك لأنه نافعٌ لي للخدمة. أمَّا تيخيكس فقد أرسلْته إلى أفسس.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Efforce-toi de venir me rejoindre au plus vite. Car Démas m'a abandonné par amour pour le monde présent. Il est parti pour Thessalonique, Crescens pour la Galatie, Tite pour la Dalmatie. 11 Luc seul est avec moi. Prends Marc et amène-le avec toi, car il m'est précieux pour le ministère.12 J'ai envoyé Tychique à Ephèse.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Demas has forsaken me, having loved this present world, and has departed for Thessalonica--Crescens for Galatia, Titus for Dalmatia. 11 Only Luke is with me. Get Mark and bring him with you, for he is useful to me for ministry. 12 And Tychicus I have sent to Ephesus.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90658" name="Group 2"/>
          <p:cNvGraphicFramePr>
            <a:graphicFrameLocks noGrp="1"/>
          </p:cNvGraphicFramePr>
          <p:nvPr/>
        </p:nvGraphicFramePr>
        <p:xfrm>
          <a:off x="34925" y="44450"/>
          <a:ext cx="9145588" cy="6900672"/>
        </p:xfrm>
        <a:graphic>
          <a:graphicData uri="http://schemas.openxmlformats.org/drawingml/2006/table">
            <a:tbl>
              <a:tblPr rtl="1"/>
              <a:tblGrid>
                <a:gridCol w="4760913">
                  <a:extLst>
                    <a:ext uri="{9D8B030D-6E8A-4147-A177-3AD203B41FA5}">
                      <a16:colId xmlns:a16="http://schemas.microsoft.com/office/drawing/2014/main" val="20000"/>
                    </a:ext>
                  </a:extLst>
                </a:gridCol>
                <a:gridCol w="4384675">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والعباءة التي تركتها في تَرُواس عند كاربُس، أحضرها متى جئتَ، مع الكُتب أيضاً ولا سيَّما الرُّقوق. إسكندر الحدَّاد فعل بي شروراً كثيرة. ليُجازيهِ الربُّ حسب أعماله. فهذا احتفظ منه أنتَ أيضاً لأنه قاوم أقوالي جـدّاً.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Le manteau que j'ai laissé à Troas chez Carpos, apporte-le en venant, ainsi que les livres, surtout les parchemins.14 Alexandre le fondeur a fait preuve de beaucoup de méchanceté à mon égard. Le Seigneur lui rendra selon ses oeuvres.15 Toi aussi, prends garde à lui, car il s'est violemment opposé à nos paroles.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Bring the cloak that I left with Carpus at Troas when you come--and the books, especially the parchments. 14 Alexander the coppersmith did me much harm. May the Lord repay him according to his works. 15 You also must beware of him, for he has greatly resisted our words.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91682" name="Group 2"/>
          <p:cNvGraphicFramePr>
            <a:graphicFrameLocks noGrp="1"/>
          </p:cNvGraphicFramePr>
          <p:nvPr/>
        </p:nvGraphicFramePr>
        <p:xfrm>
          <a:off x="34925" y="44450"/>
          <a:ext cx="9145588" cy="6766560"/>
        </p:xfrm>
        <a:graphic>
          <a:graphicData uri="http://schemas.openxmlformats.org/drawingml/2006/table">
            <a:tbl>
              <a:tblPr rtl="1"/>
              <a:tblGrid>
                <a:gridCol w="4760913">
                  <a:extLst>
                    <a:ext uri="{9D8B030D-6E8A-4147-A177-3AD203B41FA5}">
                      <a16:colId xmlns:a16="http://schemas.microsoft.com/office/drawing/2014/main" val="20000"/>
                    </a:ext>
                  </a:extLst>
                </a:gridCol>
                <a:gridCol w="4384675">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احتجاجي الأول لم يأتي إليَّ أحـدٌ، بل الجميع تركوني. لا يُحسب عليهم. ولكن الربَّ وقفَ معي وقوَّاني، لكي تتمَّ بي الكرازة، ويسمع جميع الأمم، فأُنقِذتُ مِن فم الأسد.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La première fois que j'ai présenté ma défense, personne ne m'a assisté, tous m'ont abandonné. Qu'il ne leur en soit pas tenu rigueur.17 Le Seigneur, lui, m'a assisté; il m'a revêtu de force, afin que par moi le message fût pleinement proclamé et qu'il fût entendu de tous les païens. Et j'ai été délivré de la gueule du lion!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At my first defense no one stood with me, but all forsook me. May it not be charged against them. 17 But the Lord stood with me and strengthened me, so that the message might be preached fully through me, and that all the Gentiles might hear. And I was delivered out of the mouth of the lion.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92717" name="Group 13"/>
          <p:cNvGraphicFramePr>
            <a:graphicFrameLocks noGrp="1"/>
          </p:cNvGraphicFramePr>
          <p:nvPr/>
        </p:nvGraphicFramePr>
        <p:xfrm>
          <a:off x="34925" y="115888"/>
          <a:ext cx="9145588" cy="5581651"/>
        </p:xfrm>
        <a:graphic>
          <a:graphicData uri="http://schemas.openxmlformats.org/drawingml/2006/table">
            <a:tbl>
              <a:tblPr rtl="1"/>
              <a:tblGrid>
                <a:gridCol w="4684713">
                  <a:extLst>
                    <a:ext uri="{9D8B030D-6E8A-4147-A177-3AD203B41FA5}">
                      <a16:colId xmlns:a16="http://schemas.microsoft.com/office/drawing/2014/main" val="20000"/>
                    </a:ext>
                  </a:extLst>
                </a:gridCol>
                <a:gridCol w="4460875">
                  <a:extLst>
                    <a:ext uri="{9D8B030D-6E8A-4147-A177-3AD203B41FA5}">
                      <a16:colId xmlns:a16="http://schemas.microsoft.com/office/drawing/2014/main" val="20001"/>
                    </a:ext>
                  </a:extLst>
                </a:gridCol>
              </a:tblGrid>
              <a:tr h="13319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وسيُنجِّيني الربُّ من كل عمل رديءٍ ويُخلِّصني لِملكوته السَّماويِّ. هذا الذي له المجد إلى دهر الدُّهور. آمين.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 Seigneur me délivrera de toute entreprise perverse et me sauvera pour son Royaume céleste. A lui la gloire dans les siècles des siècles, Amen.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the Lord will deliver me from every evil work and preserve me for His heavenly kingdom. To Him be glory forever and ever. Amen!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373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6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475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99475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199475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6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96816" name="Group 16"/>
          <p:cNvGraphicFramePr>
            <a:graphicFrameLocks noGrp="1"/>
          </p:cNvGraphicFramePr>
          <p:nvPr/>
        </p:nvGraphicFramePr>
        <p:xfrm>
          <a:off x="34925" y="44450"/>
          <a:ext cx="9145588" cy="6644640"/>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9367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الأولى </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5 : 1 ـ 14 )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أطلب إلى الشُّيوخ الذين بينكُم، أنا الشَّيخ شريككُم، والشَّاهِد لآلام المسيح، وشَريك المجد العتيد أن يُستَعلن، ارعوا رَعيَّة الله التي بينكُم وتعاهدوها،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Pierre 5:1-14</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J'exhorte donc les anciens qui sont parmi vous, moi qui suis ancien avec eux et témoin des souffrances du Christ, moi qui ai part à la gloire qui va être révélée:2 paissez le troupeau de Dieu qui vous est confié,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5:1-14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5:1 The elders who are among you I exhort, I who am a fellow elder and a witness of the sufferings of Christ, and also a partaker of the glory that will be revealed: 2 Shepherd the flock of God which is among you, serving as overseers,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996817" name="Rectangle 17"/>
          <p:cNvSpPr>
            <a:spLocks noGrp="1" noChangeArrowheads="1"/>
          </p:cNvSpPr>
          <p:nvPr>
            <p:ph type="ctrTitle"/>
          </p:nvPr>
        </p:nvSpPr>
        <p:spPr/>
        <p:txBody>
          <a:bodyPr/>
          <a:lstStyle/>
          <a:p>
            <a:r>
              <a:rPr lang="en-US" sz="1000"/>
              <a:t>30c</a:t>
            </a:r>
          </a:p>
        </p:txBody>
      </p:sp>
    </p:spTree>
  </p:cSld>
  <p:clrMapOvr>
    <a:masterClrMapping/>
  </p:clrMapOvr>
</p:sld>
</file>

<file path=ppt/slides/slide16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97839" name="Group 15"/>
          <p:cNvGraphicFramePr>
            <a:graphicFrameLocks noGrp="1"/>
          </p:cNvGraphicFramePr>
          <p:nvPr/>
        </p:nvGraphicFramePr>
        <p:xfrm>
          <a:off x="34925" y="44450"/>
          <a:ext cx="9074150" cy="6796405"/>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بالقهر بل الاختيار، كمثل الله ولا ببخل بل بنشاط، ولا كمَن يتسلَّط على المَواريث، بل صائرينَ أمثلةً للرَّعيَّة. ومتى ظهر رئيس الرُّعاة تنالون إكليل المجد الذي لا يضمحل.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veillant sur lui non par contrainte, mais de bon gré, selon Dieu; non par cupidité, mais par dévouement. 3 N'exercez pas un pouvoir autoritaire sur ceux qui vous sont échus en partage, mais devenez les modèles du troupeau. 4 Et quand paraîtra le souverain berger, vous recevrez la couronne de gloire qui ne se flétrit 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not by compulsion but willingly, not for dishonest gain but eagerly; 3 nor as being lords over those entrusted to you, but being examples to the flock; 4 and when the Chief Shepherd appears, you will receive the crown of glory that does not fade away.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98850" name="Group 2"/>
          <p:cNvGraphicFramePr>
            <a:graphicFrameLocks noGrp="1"/>
          </p:cNvGraphicFramePr>
          <p:nvPr/>
        </p:nvGraphicFramePr>
        <p:xfrm>
          <a:off x="0" y="44450"/>
          <a:ext cx="9180513" cy="6900672"/>
        </p:xfrm>
        <a:graphic>
          <a:graphicData uri="http://schemas.openxmlformats.org/drawingml/2006/table">
            <a:tbl>
              <a:tblPr rtl="1"/>
              <a:tblGrid>
                <a:gridCol w="4456113">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 أنتُم أيُّها الشُّبَّان اخضعوا للشُّيوخ، وكونوا جميعاً مُتسربلينَ بالتَّواضع بعضكم لبعض، لأن الله يُقاوِم المُستكبرين، ويُعطي نعمةً للمتواضعين. فتواضعوا تحت يد الله القويَّة لكي يرفعكُم في زمان الافتقاد،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De même, jeunes gens, soyez soumis aux anciens. Et tous, dans vos rapports mutuels, revêtez-vous d'humilité, car Dieu s'oppose aux orgueilleux, mais aux humbles il accorde sa grâce. Humiliez-vous donc sous la main puissante de Dieu,6 afin qu'il vous élève au moment fixé;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Likewise you younger people, submit yourselves to your elders. Yes, all of you be submissive to one another, and be clothed with humility, for God resists the proud, But gives grace to the humble. 6 Therefore humble yourselves under the mighty hand of God, that He may exalt you in due time,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99891" name="Group 19"/>
          <p:cNvGraphicFramePr>
            <a:graphicFrameLocks noGrp="1"/>
          </p:cNvGraphicFramePr>
          <p:nvPr/>
        </p:nvGraphicFramePr>
        <p:xfrm>
          <a:off x="34925" y="44450"/>
          <a:ext cx="9074150" cy="6931152"/>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مُلقينَ كلَّ همِّكُم عليه، لأنه هو يعتني بكم. كونوا مُتيقِّظينَ واسهروا. لأن إبليس عدوكم يجول كأسدٍ زائر، يلتمس مَن يبتلعه. فقاوموه، راسخينَ في الإيمان، عالمين أن نفس هذه الآلام تُجرَى على إخوتكم الذين في العالم.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déchargez-vous sur lui de tous vos soucis, car il prend soin de vous. 8 Soyez sobres, veillez! Votre adversaire, le diable, comme un lion rugissant, rôde, cherchant qui dévorer. 9 Résistez-lui, fermes dans la foi, sachant que les mêmes souffrances sont réservées à vos frères, dans le monde.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casting all your care upon Him, for He cares for you. 8 Be sober, be vigilant; because your adversary the devil walks about like a roaring lion, seeking whom he may devour. 9 Resist him, steadfast in the faith, knowing that the same sufferings are experienced by your brotherhood in the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00898" name="Group 2"/>
          <p:cNvGraphicFramePr>
            <a:graphicFrameLocks noGrp="1"/>
          </p:cNvGraphicFramePr>
          <p:nvPr/>
        </p:nvGraphicFramePr>
        <p:xfrm>
          <a:off x="0" y="44450"/>
          <a:ext cx="9180513" cy="6842760"/>
        </p:xfrm>
        <a:graphic>
          <a:graphicData uri="http://schemas.openxmlformats.org/drawingml/2006/table">
            <a:tbl>
              <a:tblPr rtl="1"/>
              <a:tblGrid>
                <a:gridCol w="4913313">
                  <a:extLst>
                    <a:ext uri="{9D8B030D-6E8A-4147-A177-3AD203B41FA5}">
                      <a16:colId xmlns:a16="http://schemas.microsoft.com/office/drawing/2014/main" val="20000"/>
                    </a:ext>
                  </a:extLst>
                </a:gridCol>
                <a:gridCol w="4267200">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وإله كل نعمةٍ الذي دعاكُم إلى مجدهِ الأبديِّ في المسيح يسوع، بعدما تألَّمتُم يسيراً، هو يهيئكُم، ويثبِّتكُم، ويقوِّيكُم، ويمكِّنكُم. له السُّلطان والمجد إلى الأبد. آمين. بيد سلوانس الأخ الأمين،ـ كما أظُنُّ ـ</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Dieu de toute grâce, qui vous a appelés à sa gloire éternelle en Christ, vous rétablira lui-même après que vous aurez souffert un peu de temps; il vous affermira, vous fortifiera, vous rendra inébranlables.11 A lui la domination pour les siècles! Amen.12 Je vous ai écrit ces quelques mots par Silvain, que je considère comme un frère fidèle,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may the God of all grace, who called us to His eternal glory by Christ Jesus, after you have suffered a while, perfect, establish, strengthen, and settle you. 11 To Him be the glory and the dominion forever and ever. Amen. 12 By Silvanus, our faithful brother as I consider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01922" name="Group 2"/>
          <p:cNvGraphicFramePr>
            <a:graphicFrameLocks noGrp="1"/>
          </p:cNvGraphicFramePr>
          <p:nvPr/>
        </p:nvGraphicFramePr>
        <p:xfrm>
          <a:off x="107950" y="44450"/>
          <a:ext cx="9072563" cy="7254240"/>
        </p:xfrm>
        <a:graphic>
          <a:graphicData uri="http://schemas.openxmlformats.org/drawingml/2006/table">
            <a:tbl>
              <a:tblPr rtl="1"/>
              <a:tblGrid>
                <a:gridCol w="4456113">
                  <a:extLst>
                    <a:ext uri="{9D8B030D-6E8A-4147-A177-3AD203B41FA5}">
                      <a16:colId xmlns:a16="http://schemas.microsoft.com/office/drawing/2014/main" val="20000"/>
                    </a:ext>
                  </a:extLst>
                </a:gridCol>
                <a:gridCol w="4616450">
                  <a:extLst>
                    <a:ext uri="{9D8B030D-6E8A-4147-A177-3AD203B41FA5}">
                      <a16:colId xmlns:a16="http://schemas.microsoft.com/office/drawing/2014/main" val="20001"/>
                    </a:ext>
                  </a:extLst>
                </a:gridCol>
              </a:tblGrid>
              <a:tr h="19367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كتبتُ إليكُم بكلماتٍ قليلةٍ واعظاً وشاهداً، أن هذه هيَ نعمة الله بالحق التي فيها تَقُومُونَ. تُسلِّم عليكُم الصِّديقة المُختارة التي في بابلون( مصر)، ومرقس ابني. سلِّموا بعضُكُم على بعض بقبلة المحبَّة. السَّلامُ لكُم جميعاً أيُّها الذينَ في المسيح يسوع.</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pour vous exhorter et vous attester que c'est à la véritable grâce de Dieu que vous êtes attachés.13 La communauté des élus qui est à Babylone vous salue, ainsi que Marc, mon fils.14Saluez-vous les uns les autres d'un baiser fraternel. Paix à vous tous qui êtes en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have written to you briefly, exhorting and testifying that this is the true grace of God in which you stand. 13 She who is in Babylon, elect together with you, greets you; and so does Mark my son. 14 Greet one another with a kiss of love. Peace to you all who are in Christ Jesus. Amen.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294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a:srcRect/>
          <a:stretch>
            <a:fillRect/>
          </a:stretch>
        </p:blipFill>
        <p:spPr bwMode="auto">
          <a:xfrm>
            <a:off x="4129790" y="6072206"/>
            <a:ext cx="1238250" cy="628650"/>
          </a:xfrm>
          <a:prstGeom prst="rect">
            <a:avLst/>
          </a:prstGeom>
          <a:noFill/>
        </p:spPr>
      </p:pic>
      <p:sp>
        <p:nvSpPr>
          <p:cNvPr id="6" name="Text Box 4">
            <a:hlinkClick r:id="" action="ppaction://macro?name=backToPraxis"/>
          </p:cNvPr>
          <p:cNvSpPr txBox="1">
            <a:spLocks noChangeArrowheads="1"/>
          </p:cNvSpPr>
          <p:nvPr/>
        </p:nvSpPr>
        <p:spPr bwMode="auto">
          <a:xfrm>
            <a:off x="5360988" y="6080125"/>
            <a:ext cx="3706812" cy="701731"/>
          </a:xfrm>
          <a:prstGeom prst="rect">
            <a:avLst/>
          </a:prstGeom>
          <a:solidFill>
            <a:schemeClr val="accent1"/>
          </a:solidFill>
          <a:ln w="57150" cmpd="thickThin">
            <a:solidFill>
              <a:schemeClr val="tx1"/>
            </a:solidFill>
            <a:miter lim="800000"/>
            <a:headEnd/>
            <a:tailEnd/>
          </a:ln>
        </p:spPr>
        <p:txBody>
          <a:bodyPr>
            <a:spAutoFit/>
          </a:bodyPr>
          <a:lstStyle/>
          <a:p>
            <a:pP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397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00397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00397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00397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6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06031" name="Group 15"/>
          <p:cNvGraphicFramePr>
            <a:graphicFrameLocks noGrp="1"/>
          </p:cNvGraphicFramePr>
          <p:nvPr/>
        </p:nvGraphicFramePr>
        <p:xfrm>
          <a:off x="0" y="44450"/>
          <a:ext cx="9180513" cy="6676898"/>
        </p:xfrm>
        <a:graphic>
          <a:graphicData uri="http://schemas.openxmlformats.org/drawingml/2006/table">
            <a:tbl>
              <a:tblPr rtl="1"/>
              <a:tblGrid>
                <a:gridCol w="4760913">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9367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a:t>
                      </a:r>
                      <a:r>
                        <a:rPr kumimoji="0" lang="ar-EG" sz="2800" b="0" i="0" u="sng" strike="noStrike" cap="none" normalizeH="0" baseline="0">
                          <a:ln>
                            <a:noFill/>
                          </a:ln>
                          <a:solidFill>
                            <a:srgbClr val="FF9900"/>
                          </a:solidFill>
                          <a:effectLst/>
                          <a:latin typeface="Arial" charset="0"/>
                          <a:cs typeface="Arial" charset="0"/>
                        </a:rPr>
                        <a:t> </a:t>
                      </a:r>
                      <a:r>
                        <a:rPr kumimoji="0" lang="ar-SA" sz="2800" b="0" i="0" u="sng" strike="noStrike" cap="none" normalizeH="0" baseline="0">
                          <a:ln>
                            <a:noFill/>
                          </a:ln>
                          <a:solidFill>
                            <a:srgbClr val="FF9900"/>
                          </a:solidFill>
                          <a:effectLst/>
                          <a:latin typeface="Arial" charset="0"/>
                          <a:cs typeface="Arial" charset="0"/>
                        </a:rPr>
                        <a:t>15 : 36 ـ 16 : 1 ـ 5 )   </a:t>
                      </a:r>
                      <a:endParaRPr kumimoji="0" lang="en-US"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بعد أيَّام قالَ بولسُ لبرنابا: لنرجِع ونفتقد الإخوَةَ في كلِّ مدينةٍ بَشَّرنا فيها بكلِمةِ الربِّ وكيف حالَهم. وكان برنابا يُريدُ أَنْ يأخُذ معهما يوحنا الذي يُدعَى مَرقُس.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15:36-16:5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Après un certain temps, Paul dit à Barnabas: "Retournons donc visiter les frères dans chacune des villes où nous avons annoncé la parole du Seigneur. Nous verrons où ils en sont. 37 Barnabas voulait emmener aussi avec eux Jean appelé Marc.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15:36-16:5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Then after some days Paul said to Barnabas, Let us now go back and visit our brethren in every city where we have preached the word of the Lord, and see how they are doing. 37 Now Barnabas was determined to take with them John called Mark.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06032" name="Rectangle 16"/>
          <p:cNvSpPr>
            <a:spLocks noGrp="1" noChangeArrowheads="1"/>
          </p:cNvSpPr>
          <p:nvPr>
            <p:ph type="ctrTitle"/>
          </p:nvPr>
        </p:nvSpPr>
        <p:spPr/>
        <p:txBody>
          <a:bodyPr/>
          <a:lstStyle/>
          <a:p>
            <a:r>
              <a:rPr lang="en-US" sz="1000"/>
              <a:t>30a</a:t>
            </a:r>
          </a:p>
        </p:txBody>
      </p:sp>
    </p:spTree>
  </p:cSld>
  <p:clrMapOvr>
    <a:masterClrMapping/>
  </p:clrMapOvr>
</p:sld>
</file>

<file path=ppt/slides/slide16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07042" name="Group 2"/>
          <p:cNvGraphicFramePr>
            <a:graphicFrameLocks noGrp="1"/>
          </p:cNvGraphicFramePr>
          <p:nvPr/>
        </p:nvGraphicFramePr>
        <p:xfrm>
          <a:off x="34925" y="44450"/>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79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بولسُ فكان يُريدُ أَنَّ الذي فارقهُما من بمفيليَّةَ ولمْ يأتِ معهُما للعملِ لا يَأخُذانه معهما. فَحَصَلَ بينهُما مُغَاضبةٌ حتى فارقَ أَحدهُما الآخَرَ، وبرنابا أخذ مرقس وأقلعَ إلى قُبرصَ.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Mais Paul n'était pas d'avis de reprendre comme compagnon un homme qui les avait quittés en Pamphylie et n'avait donc pas partagé leur travail. 39 Leur désaccord s'aggrava tellement qu'ils partirent chacun de leur côté. Barnabas prit Marc avec lui et s'embarqua pour Chypre,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But Paul insisted that they should not take with them the one who had departed from them in Pamphylia, and had not gone with them to the work. 39 Then the contention became so sharp that they parted from one another. And so Barnabas took Mark and sailed to Cyprus;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08066" name="Group 2"/>
          <p:cNvGraphicFramePr>
            <a:graphicFrameLocks noGrp="1"/>
          </p:cNvGraphicFramePr>
          <p:nvPr/>
        </p:nvGraphicFramePr>
        <p:xfrm>
          <a:off x="0" y="44450"/>
          <a:ext cx="9180513" cy="5957888"/>
        </p:xfrm>
        <a:graphic>
          <a:graphicData uri="http://schemas.openxmlformats.org/drawingml/2006/table">
            <a:tbl>
              <a:tblPr rtl="1"/>
              <a:tblGrid>
                <a:gridCol w="4303713">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708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بُولسُ فاختارَ سِيلا وخَرجَ وقد أُستودِعَ مِنْ الإخوةِ إلى نعمةِ اللّهِ. فاجتازَ في الشام وكليكيَّةَ يُثبِّتُ الكنائِسَ. ثُمَّ وصلَ دَربةَ ولِسترَةَ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tandis que Paul s'adjoignait Silas et s'en allait, remis par les frères à la grâce du Seigneur.41 Parcourant la Syrie et la Cilicie, Paul affermissait les Églises et il parvint ainsi à Derbé et à Lystre.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but Paul chose Silas and departed, being commended by the brethren to the grace of God. 41 And he went through Syria and Cilicia, strengthening the churches. 16:1 Then he came to Derbe and Lystra.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09090" name="Group 2"/>
          <p:cNvGraphicFramePr>
            <a:graphicFrameLocks noGrp="1"/>
          </p:cNvGraphicFramePr>
          <p:nvPr/>
        </p:nvGraphicFramePr>
        <p:xfrm>
          <a:off x="34925" y="44450"/>
          <a:ext cx="9145588" cy="5957888"/>
        </p:xfrm>
        <a:graphic>
          <a:graphicData uri="http://schemas.openxmlformats.org/drawingml/2006/table">
            <a:tbl>
              <a:tblPr rtl="1"/>
              <a:tblGrid>
                <a:gridCol w="4227513">
                  <a:extLst>
                    <a:ext uri="{9D8B030D-6E8A-4147-A177-3AD203B41FA5}">
                      <a16:colId xmlns:a16="http://schemas.microsoft.com/office/drawing/2014/main" val="20000"/>
                    </a:ext>
                  </a:extLst>
                </a:gridCol>
                <a:gridCol w="4918075">
                  <a:extLst>
                    <a:ext uri="{9D8B030D-6E8A-4147-A177-3AD203B41FA5}">
                      <a16:colId xmlns:a16="http://schemas.microsoft.com/office/drawing/2014/main" val="20001"/>
                    </a:ext>
                  </a:extLst>
                </a:gridCol>
              </a:tblGrid>
              <a:tr h="1708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تلميذٌ كانَ هُناكَ اسمُهُ تيموثاوسُ ابنُ امرأةٍ يهوديَّةٍ مؤمنةٍ وكان أَبوه يونانياً، وكان مَشهوداً لهُ مِن الإخوة الذينَ في لِسترَةَ وإيقُونيةَ.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y avait là un disciple nommé Timothée, fils d'une Juive devenue croyante et d'un père qui était Grec. 2 Sa réputation était bonne parmi les frères de Lystre et d'Iconium.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behold, a certain disciple was there, named Timothy, the son of a certain Jewish woman who believed, but his father was Greek. 2 He was well spoken of by the brethren who were at Lystra and Iconium.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10114" name="Group 2"/>
          <p:cNvGraphicFramePr>
            <a:graphicFrameLocks noGrp="1"/>
          </p:cNvGraphicFramePr>
          <p:nvPr/>
        </p:nvGraphicFramePr>
        <p:xfrm>
          <a:off x="34925" y="44450"/>
          <a:ext cx="9145588" cy="6186488"/>
        </p:xfrm>
        <a:graphic>
          <a:graphicData uri="http://schemas.openxmlformats.org/drawingml/2006/table">
            <a:tbl>
              <a:tblPr rtl="1"/>
              <a:tblGrid>
                <a:gridCol w="4532313">
                  <a:extLst>
                    <a:ext uri="{9D8B030D-6E8A-4147-A177-3AD203B41FA5}">
                      <a16:colId xmlns:a16="http://schemas.microsoft.com/office/drawing/2014/main" val="20000"/>
                    </a:ext>
                  </a:extLst>
                </a:gridCol>
                <a:gridCol w="4613275">
                  <a:extLst>
                    <a:ext uri="{9D8B030D-6E8A-4147-A177-3AD203B41FA5}">
                      <a16:colId xmlns:a16="http://schemas.microsoft.com/office/drawing/2014/main" val="20001"/>
                    </a:ext>
                  </a:extLst>
                </a:gridCol>
              </a:tblGrid>
              <a:tr h="19367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فأرادَ بولسُ أنْ يَخْرُجَ هذا مَعهُ فَأَخَذَهُ وخَتَنَهُ من أجْلِ اليهودِ الذينَ كانوا في ذلكَ الموضِع لأنَّ الجميعَ كانوا يَعرِفونَ أَنَّ أباهُ كانَ يونانياً.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désirait l'emmener avec lui; il le prit donc et le circoncit à cause des Juifs qui se trouvaient dans ces parages. Ils savaient tous, en effet, que son père était grec.</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Paul wanted to have him go on with him. And he took him and circumcised him because of the Jews who were in that region, for they all knew that his father was Greek.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11151" name="Group 15"/>
          <p:cNvGraphicFramePr>
            <a:graphicFrameLocks noGrp="1"/>
          </p:cNvGraphicFramePr>
          <p:nvPr/>
        </p:nvGraphicFramePr>
        <p:xfrm>
          <a:off x="34925" y="44450"/>
          <a:ext cx="9145588" cy="662654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كانا يطوفان في المُدنِ كانا يشتَرِعان لهُم ناموساً بأنْ يَحفظوا الأوامرَ التي قَرَّرَها الرُّسُلُ والقُسُوسُ الذينَ بأُورشليمَ. فكانت الكنائِسُ تَتَشَدَّدُ في الإيمانِ وتزدادُ في العَددِ كُلَّ يَومٍ.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72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Dans les villes où ils passaient, Paul et Silas transmettaient les décisions qu'avaient prises les apôtres et les anciens de Jérusalem 5 et ils demandaient de s'y conformer. Les Églises devenaient plus fortes dans la foi et croissaient en nombre de jour en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as they went through the cities, they delivered to them the decrees to keep, which were determined by the apostles and elders at Jerusalem. 5 So the churches were strengthened in the faith, and increased in number daily.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216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6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3186" name="Rectangle 2"/>
          <p:cNvSpPr>
            <a:spLocks noGrp="1" noChangeArrowheads="1"/>
          </p:cNvSpPr>
          <p:nvPr>
            <p:ph type="title"/>
          </p:nvPr>
        </p:nvSpPr>
        <p:spPr>
          <a:xfrm>
            <a:off x="468313" y="981075"/>
            <a:ext cx="8229600" cy="2016125"/>
          </a:xfrm>
        </p:spPr>
        <p:txBody>
          <a:bodyPr/>
          <a:lstStyle/>
          <a:p>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421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6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15234" name="Group 2"/>
          <p:cNvGraphicFramePr>
            <a:graphicFrameLocks noGrp="1"/>
          </p:cNvGraphicFramePr>
          <p:nvPr/>
        </p:nvGraphicFramePr>
        <p:xfrm>
          <a:off x="107950" y="44450"/>
          <a:ext cx="9072563" cy="6022848"/>
        </p:xfrm>
        <a:graphic>
          <a:graphicData uri="http://schemas.openxmlformats.org/drawingml/2006/table">
            <a:tbl>
              <a:tblPr rtl="1"/>
              <a:tblGrid>
                <a:gridCol w="4684713">
                  <a:extLst>
                    <a:ext uri="{9D8B030D-6E8A-4147-A177-3AD203B41FA5}">
                      <a16:colId xmlns:a16="http://schemas.microsoft.com/office/drawing/2014/main" val="20000"/>
                    </a:ext>
                  </a:extLst>
                </a:gridCol>
                <a:gridCol w="43878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Times New Roman" pitchFamily="18" charset="0"/>
                        </a:rPr>
                        <a:t>96:1-2</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سبِّحوا الربِّ تسبيحاً جديداً. سبِّحي الربِّ يا كلّ الأرضِ. سبِّحوا الربِّ وباركوا اسمه. بَشِّروا من يوم إلى يوم بخلاصِه.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96:1-2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Chantez au Seigneur un chant nouveau, Chantez au Seigneur terre entière;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Chantez au Seigneur, bénissez son nom, Proclamez son salut de jour en jour,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96:1-2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Oh, sing to the Lord a new song! Sing to the Lord, all the earth.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Sing to the Lord, bless His name; Proclaim the good news of His salvation from day to day.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15245" name="Rectangle 13"/>
          <p:cNvSpPr>
            <a:spLocks noGrp="1" noChangeArrowheads="1"/>
          </p:cNvSpPr>
          <p:nvPr>
            <p:ph type="ctrTitle"/>
          </p:nvPr>
        </p:nvSpPr>
        <p:spPr/>
        <p:txBody>
          <a:bodyPr/>
          <a:lstStyle/>
          <a:p>
            <a:r>
              <a:rPr lang="en-US" sz="1000" dirty="0"/>
              <a:t>30pg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6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16258" name="Group 2"/>
          <p:cNvGraphicFramePr>
            <a:graphicFrameLocks noGrp="1"/>
          </p:cNvGraphicFramePr>
          <p:nvPr/>
        </p:nvGraphicFramePr>
        <p:xfrm>
          <a:off x="34925" y="44450"/>
          <a:ext cx="9145588" cy="604996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مرقس ( 1 : 1 ـ 11 )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بدء إنجيل يسوع المسيح ابن الله: كما هو مكتوبٌ في إشعياء النَّبيِّ: " هأنذا أُرسِل ملاكي أمام وجهك، الذي يُهيِّئ طريقك قُدَّامك.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Marc 1 : 1 - 11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Commencement de l'Évangile de Jésus Christ Fils de Dieu: 2 Ainsi qu'il est écrit dans le livre du prophète Esaïe: Voici, j'envoie mon messager en avant de toi, pour préparer ton chemin.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Mark 1:1-11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 beginning of the gospel of Jesus Christ, the Son of God. 2 As it is written in the Prophets: Behold, I send My messenger before Your face, Who will prepare Your way before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16269" name="Rectangle 13"/>
          <p:cNvSpPr>
            <a:spLocks noGrp="1" noChangeArrowheads="1"/>
          </p:cNvSpPr>
          <p:nvPr>
            <p:ph type="ctrTitle"/>
          </p:nvPr>
        </p:nvSpPr>
        <p:spPr/>
        <p:txBody>
          <a:bodyPr/>
          <a:lstStyle/>
          <a:p>
            <a:r>
              <a:rPr lang="en-US" sz="1000" dirty="0"/>
              <a:t>30g</a:t>
            </a:r>
          </a:p>
        </p:txBody>
      </p:sp>
    </p:spTree>
  </p:cSld>
  <p:clrMapOvr>
    <a:masterClrMapping/>
  </p:clrMapOvr>
</p:sld>
</file>

<file path=ppt/slides/slide16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17282" name="Group 2"/>
          <p:cNvGraphicFramePr>
            <a:graphicFrameLocks noGrp="1"/>
          </p:cNvGraphicFramePr>
          <p:nvPr/>
        </p:nvGraphicFramePr>
        <p:xfrm>
          <a:off x="34925" y="44450"/>
          <a:ext cx="9145588" cy="6767830"/>
        </p:xfrm>
        <a:graphic>
          <a:graphicData uri="http://schemas.openxmlformats.org/drawingml/2006/table">
            <a:tbl>
              <a:tblPr rtl="1"/>
              <a:tblGrid>
                <a:gridCol w="4760913">
                  <a:extLst>
                    <a:ext uri="{9D8B030D-6E8A-4147-A177-3AD203B41FA5}">
                      <a16:colId xmlns:a16="http://schemas.microsoft.com/office/drawing/2014/main" val="20000"/>
                    </a:ext>
                  </a:extLst>
                </a:gridCol>
                <a:gridCol w="4384675">
                  <a:extLst>
                    <a:ext uri="{9D8B030D-6E8A-4147-A177-3AD203B41FA5}">
                      <a16:colId xmlns:a16="http://schemas.microsoft.com/office/drawing/2014/main" val="20001"/>
                    </a:ext>
                  </a:extLst>
                </a:gridCol>
              </a:tblGrid>
              <a:tr h="15557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صوت صارخ في البريَّة: أعِدُّوا طريق الربِّ، وسهِّلوا سُبله ". وكان يوحنَّا يُعمِّد في البريَّة ويكرِز بمعموديَّة التَّوبة لمغفرة الخطايا. وكان يخرج إليه جميع أهل كورة اليهوديَّة وكل أهل أُورشليم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Une voix crie dans le désert: Préparez le chemin du Seigneur, rendez droits ses sentiers. 4 Jean le Baptiste parut dans le désert, proclamant un baptême de conversion en vue du pardon des péchés. Tout le pays de Judée et tous les habitants de Jérusalem se rendaient auprès de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The voice of one crying in the wilderness: `Prepare the way of the Lord; Make His paths straight.' 4 John came baptizing in the wilderness and preaching a baptism of repentance for the remission of sins. 5 Then all the land of Judea, and those from Jerusalem,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18319" name="Group 15"/>
          <p:cNvGraphicFramePr>
            <a:graphicFrameLocks noGrp="1"/>
          </p:cNvGraphicFramePr>
          <p:nvPr/>
        </p:nvGraphicFramePr>
        <p:xfrm>
          <a:off x="34925" y="44450"/>
          <a:ext cx="9145588" cy="6049963"/>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ويعتمدون منه في نَهر الأردُنَّ، مُعترفين بخطاياهُم. وكان يوحنَّا يلبَس وَبَر الإبِل، ومِنطقةً مِن جلدٍ على حَقوَيهِ، وكان يأكُل جراداً وعسَلاً برِّيّاً.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se faisaient baptiser par lui dans le Jourdain en confessant leurs péchés. 6 Jean était vêtu de poil de chameau avec une ceinture de cuir autour des reins; il se nourrissait de sauterelles et de miel sauvage.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went out to him and were all baptized by him in the Jordan River, confessing their sins. 6 Now John was clothed with camel's hair and with a leather belt around his waist, and he ate locusts and wild honey.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19330" name="Group 2"/>
          <p:cNvGraphicFramePr>
            <a:graphicFrameLocks noGrp="1"/>
          </p:cNvGraphicFramePr>
          <p:nvPr/>
        </p:nvGraphicFramePr>
        <p:xfrm>
          <a:off x="34925" y="44450"/>
          <a:ext cx="9145588" cy="604996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يكرز قائلاً: " يأتي بعدي من هو أقوى منِّي الذي لست أهلاً أن أنحني وأحلَّ سيور حذائه. أنا عمَّدتكم بماء وأما هو فسيُعمِّدكم بالرُّوح القدس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Il proclamait: "Celui qui est plus fort que moi vient après moi, et je ne suis pas digne, en me courbant, de délier la lanière de ses sandales. 8 Moi, je vous ai baptisés d'eau, mais lui vous baptisera d'Esprit Saint.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he preached, saying, There comes One after me who is mightier than I, whose sandal strap I am not worthy to stoop down and loose. 8 I indeed baptized you with water, but He will baptize you with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20365" name="Group 13"/>
          <p:cNvGraphicFramePr>
            <a:graphicFrameLocks noGrp="1"/>
          </p:cNvGraphicFramePr>
          <p:nvPr/>
        </p:nvGraphicFramePr>
        <p:xfrm>
          <a:off x="34925" y="44450"/>
          <a:ext cx="9145588" cy="6158865"/>
        </p:xfrm>
        <a:graphic>
          <a:graphicData uri="http://schemas.openxmlformats.org/drawingml/2006/table">
            <a:tbl>
              <a:tblPr rtl="1"/>
              <a:tblGrid>
                <a:gridCol w="4456113">
                  <a:extLst>
                    <a:ext uri="{9D8B030D-6E8A-4147-A177-3AD203B41FA5}">
                      <a16:colId xmlns:a16="http://schemas.microsoft.com/office/drawing/2014/main" val="20000"/>
                    </a:ext>
                  </a:extLst>
                </a:gridCol>
                <a:gridCol w="46894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تلك الأيَّام جاء يسوع من ناصرة الجليل واعتمد من يوحنَّا في نهر الأردن. وللوقت وهو صاعِدٌ من الماء رأى السَّموات قد انشقَّت، والرُّوح مِثلَ حمامةٍ نازِلاً واستقر عليه.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Or, en ces jours-là, Jésus vint de Nazareth en Galilée et se fit baptiser par Jean dans le Jourdain.10 A l'instant où il remontait de l'eau, il vit les cieux se déchirer et l'Esprit, comme une colombe, descendre sur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It came to pass in those days that Jesus came from Nazareth of Galilee, and was baptized by John in the Jordan. 10 And immediately, coming up from the water, He saw the heavens parting and the Spirit descending upon Him like a dove.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21389" name="Group 13"/>
          <p:cNvGraphicFramePr>
            <a:graphicFrameLocks noGrp="1"/>
          </p:cNvGraphicFramePr>
          <p:nvPr/>
        </p:nvGraphicFramePr>
        <p:xfrm>
          <a:off x="76200" y="44450"/>
          <a:ext cx="9104313" cy="5729288"/>
        </p:xfrm>
        <a:graphic>
          <a:graphicData uri="http://schemas.openxmlformats.org/drawingml/2006/table">
            <a:tbl>
              <a:tblPr rtl="1"/>
              <a:tblGrid>
                <a:gridCol w="4608513">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479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صوتٌ مِن السَّموات: " أنتَ هو ابني الحبيب الذي به سُرِرتُ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Et des cieux vint une voix: "Tu es mon Fils bien-aimé, il m'a plu de te choisir.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Then a voice came from heaven, You are My beloved Son, in whom I am well pleased.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240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183137</Words>
  <Application>Microsoft Office PowerPoint</Application>
  <PresentationFormat>Affichage à l'écran (4:3)</PresentationFormat>
  <Paragraphs>7710</Paragraphs>
  <Slides>1669</Slides>
  <Notes>90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1669</vt:i4>
      </vt:variant>
    </vt:vector>
  </HeadingPairs>
  <TitlesOfParts>
    <vt:vector size="1674" baseType="lpstr">
      <vt:lpstr>Arial</vt:lpstr>
      <vt:lpstr>Avva_Shenouda</vt:lpstr>
      <vt:lpstr>Coptic</vt:lpstr>
      <vt:lpstr>Times New Roman</vt:lpstr>
      <vt:lpstr>Default Design</vt:lpstr>
      <vt:lpstr>قراءات أيام شهر بابه  Lectures des jours du mois de Babah</vt:lpstr>
      <vt:lpstr>Présentation PowerPoint</vt:lpstr>
      <vt:lpstr>Présentation PowerPoint</vt:lpstr>
      <vt:lpstr>1pv</vt:lpstr>
      <vt:lpstr>1v</vt:lpstr>
      <vt:lpstr>Présentation PowerPoint</vt:lpstr>
      <vt:lpstr>Présentation PowerPoint</vt:lpstr>
      <vt:lpstr>Présentation PowerPoint</vt:lpstr>
      <vt:lpstr>Présentation PowerPoint</vt:lpstr>
      <vt:lpstr>1pm</vt:lpstr>
      <vt:lpstr>1m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1p</vt:lpstr>
      <vt:lpstr>Présentation PowerPoint</vt:lpstr>
      <vt:lpstr>Présentation PowerPoint</vt:lpstr>
      <vt:lpstr>Présentation PowerPoint</vt:lpstr>
      <vt:lpstr>Présentation PowerPoint</vt:lpstr>
      <vt:lpstr>Présentation PowerPoint</vt:lpstr>
      <vt:lpstr>1c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1pg</vt:lpstr>
      <vt:lpstr>1g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2pv</vt:lpstr>
      <vt:lpstr>2v</vt:lpstr>
      <vt:lpstr>Présentation PowerPoint</vt:lpstr>
      <vt:lpstr>Présentation PowerPoint</vt:lpstr>
      <vt:lpstr>Présentation PowerPoint</vt:lpstr>
      <vt:lpstr>Présentation PowerPoint</vt:lpstr>
      <vt:lpstr>2pm</vt:lpstr>
      <vt:lpstr>2m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2pg</vt:lpstr>
      <vt:lpstr>2g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3pv</vt:lpstr>
      <vt:lpstr>3v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3pm</vt:lpstr>
      <vt:lpstr>3m</vt:lpstr>
      <vt:lpstr>Présentation PowerPoint</vt:lpstr>
      <vt:lpstr>Présentation PowerPoint</vt:lpstr>
      <vt:lpstr>Présentation PowerPoint</vt:lpstr>
      <vt:lpstr>Paul, the servant of our Lord, Jesus Christ, called to be an apostle, appointed to the Gospel of God. </vt:lpstr>
      <vt:lpstr>3p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3a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3pg</vt:lpstr>
      <vt:lpstr>Présentation PowerPoint</vt:lpstr>
      <vt:lpstr>3g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4pv</vt:lpstr>
      <vt:lpstr>4v</vt:lpstr>
      <vt:lpstr>Présentation PowerPoint</vt:lpstr>
      <vt:lpstr>Présentation PowerPoint</vt:lpstr>
      <vt:lpstr>Présentation PowerPoint</vt:lpstr>
      <vt:lpstr>4pm</vt:lpstr>
      <vt:lpstr>4m</vt:lpstr>
      <vt:lpstr>Présentation PowerPoint</vt:lpstr>
      <vt:lpstr>Présentation PowerPoint</vt:lpstr>
      <vt:lpstr>Paul, the servant of our Lord, Jesus Christ, called to be an apostle, appointed to the Gospel of God. </vt:lpstr>
      <vt:lpstr>4p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4a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4pg</vt:lpstr>
      <vt:lpstr>4g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5pv</vt:lpstr>
      <vt:lpstr>5v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5pm</vt:lpstr>
      <vt:lpstr>5m</vt:lpstr>
      <vt:lpstr>Présentation PowerPoint</vt:lpstr>
      <vt:lpstr>Présentation PowerPoint</vt:lpstr>
      <vt:lpstr>Présentation PowerPoint</vt:lpstr>
      <vt:lpstr>Paul, the servant of our Lord, Jesus Christ, called to be an apostle, appointed to the Gospel of God. </vt:lpstr>
      <vt:lpstr>5p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5c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5a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5pg</vt:lpstr>
      <vt:lpstr>Présentation PowerPoint</vt:lpstr>
      <vt:lpstr>5g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6pv</vt:lpstr>
      <vt:lpstr>6v</vt:lpstr>
      <vt:lpstr>Présentation PowerPoint</vt:lpstr>
      <vt:lpstr>Présentation PowerPoint</vt:lpstr>
      <vt:lpstr>Présentation PowerPoint</vt:lpstr>
      <vt:lpstr>Présentation PowerPoint</vt:lpstr>
      <vt:lpstr>6pm</vt:lpstr>
      <vt:lpstr>6m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6p</vt:lpstr>
      <vt:lpstr>Présentation PowerPoint</vt:lpstr>
      <vt:lpstr>Présentation PowerPoint</vt:lpstr>
      <vt:lpstr>Présentation PowerPoint</vt:lpstr>
      <vt:lpstr>Présentation PowerPoint</vt:lpstr>
      <vt:lpstr>Présentation PowerPoint</vt:lpstr>
      <vt:lpstr>6c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6a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6pg</vt:lpstr>
      <vt:lpstr>6g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7pv</vt:lpstr>
      <vt:lpstr>7v</vt:lpstr>
      <vt:lpstr>Présentation PowerPoint</vt:lpstr>
      <vt:lpstr>Présentation PowerPoint</vt:lpstr>
      <vt:lpstr>Présentation PowerPoint</vt:lpstr>
      <vt:lpstr>7pm</vt:lpstr>
      <vt:lpstr>7m</vt:lpstr>
      <vt:lpstr>Présentation PowerPoint</vt:lpstr>
      <vt:lpstr>Paul, the servant of our Lord, Jesus Christ, called to be an apostle, appointed to the Gospel of God. </vt:lpstr>
      <vt:lpstr>7p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7c</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7a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7pg</vt:lpstr>
      <vt:lpstr>7g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8pv</vt:lpstr>
      <vt:lpstr>8v</vt:lpstr>
      <vt:lpstr>Présentation PowerPoint</vt:lpstr>
      <vt:lpstr>Présentation PowerPoint</vt:lpstr>
      <vt:lpstr>Présentation PowerPoint</vt:lpstr>
      <vt:lpstr>Présentation PowerPoint</vt:lpstr>
      <vt:lpstr>Présentation PowerPoint</vt:lpstr>
      <vt:lpstr>8pm</vt:lpstr>
      <vt:lpstr>8m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8p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8c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8a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8pg</vt:lpstr>
      <vt:lpstr>8g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9pv</vt:lpstr>
      <vt:lpstr>9v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9pm</vt:lpstr>
      <vt:lpstr>9m</vt:lpstr>
      <vt:lpstr>Présentation PowerPoint</vt:lpstr>
      <vt:lpstr>Présentation PowerPoint</vt:lpstr>
      <vt:lpstr>Présentation PowerPoint</vt:lpstr>
      <vt:lpstr>Paul, the servant of our Lord, Jesus Christ, called to be an apostle, appointed to the Gospel of God. </vt:lpstr>
      <vt:lpstr>9p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9c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9a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9pg</vt:lpstr>
      <vt:lpstr>Présentation PowerPoint</vt:lpstr>
      <vt:lpstr>9g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10pv</vt:lpstr>
      <vt:lpstr>10v</vt:lpstr>
      <vt:lpstr>Présentation PowerPoint</vt:lpstr>
      <vt:lpstr>Présentation PowerPoint</vt:lpstr>
      <vt:lpstr>Présentation PowerPoint</vt:lpstr>
      <vt:lpstr>10pm</vt:lpstr>
      <vt:lpstr>10m</vt:lpstr>
      <vt:lpstr>Présentation PowerPoint</vt:lpstr>
      <vt:lpstr>Présentation PowerPoint</vt:lpstr>
      <vt:lpstr>Paul, the servant of our Lord, Jesus Christ, called to be an apostle, appointed to the Gospel of God. </vt:lpstr>
      <vt:lpstr>10p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10c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10a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10pg</vt:lpstr>
      <vt:lpstr>10g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11pv</vt:lpstr>
      <vt:lpstr>11v</vt:lpstr>
      <vt:lpstr>Présentation PowerPoint</vt:lpstr>
      <vt:lpstr>Présentation PowerPoint</vt:lpstr>
      <vt:lpstr>Présentation PowerPoint</vt:lpstr>
      <vt:lpstr>Présentation PowerPoint</vt:lpstr>
      <vt:lpstr>11pm</vt:lpstr>
      <vt:lpstr>11m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11p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11c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11a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11pg</vt:lpstr>
      <vt:lpstr>11g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12pv</vt:lpstr>
      <vt:lpstr>12v</vt:lpstr>
      <vt:lpstr>Présentation PowerPoint</vt:lpstr>
      <vt:lpstr>Présentation PowerPoint</vt:lpstr>
      <vt:lpstr>Présentation PowerPoint</vt:lpstr>
      <vt:lpstr>12pm</vt:lpstr>
      <vt:lpstr>12m</vt:lpstr>
      <vt:lpstr>Présentation PowerPoint</vt:lpstr>
      <vt:lpstr>Présentation PowerPoint</vt:lpstr>
      <vt:lpstr>Présentation PowerPoint</vt:lpstr>
      <vt:lpstr>Paul, the servant of our Lord, Jesus Christ, called to be an apostle, appointed to the Gospel of God. </vt:lpstr>
      <vt:lpstr>12p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12c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12a</vt:lpstr>
      <vt:lpstr>Présentation PowerPoint</vt:lpstr>
      <vt:lpstr>Présentation PowerPoint</vt:lpstr>
      <vt:lpstr>Présentation PowerPoint</vt:lpstr>
      <vt:lpstr>Présentation PowerPoint</vt:lpstr>
      <vt:lpstr>THE SYNEXARIUM السنكسار LE SYNEXAIRE</vt:lpstr>
      <vt:lpstr>Présentation PowerPoint</vt:lpstr>
      <vt:lpstr>12pg</vt:lpstr>
      <vt:lpstr>12g</vt:lpstr>
      <vt:lpstr>Présentation PowerPoint</vt:lpstr>
      <vt:lpstr>Présentation PowerPoint</vt:lpstr>
      <vt:lpstr>Présentation PowerPoint</vt:lpstr>
      <vt:lpstr>Présentation PowerPoint</vt:lpstr>
      <vt:lpstr>Présentation PowerPoint</vt:lpstr>
      <vt:lpstr>13pv</vt:lpstr>
      <vt:lpstr>13v</vt:lpstr>
      <vt:lpstr>Présentation PowerPoint</vt:lpstr>
      <vt:lpstr>Présentation PowerPoint</vt:lpstr>
      <vt:lpstr>Présentation PowerPoint</vt:lpstr>
      <vt:lpstr>13pm</vt:lpstr>
      <vt:lpstr>13m</vt:lpstr>
      <vt:lpstr>Présentation PowerPoint</vt:lpstr>
      <vt:lpstr>Paul, the servant of our Lord, Jesus Christ, called to be an apostle, appointed to the Gospel of God. </vt:lpstr>
      <vt:lpstr>13p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13c</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13a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13pg</vt:lpstr>
      <vt:lpstr>13g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14pv</vt:lpstr>
      <vt:lpstr>14v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14pm</vt:lpstr>
      <vt:lpstr>14m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14p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14c</vt:lpstr>
      <vt:lpstr>Présentation PowerPoint</vt:lpstr>
      <vt:lpstr>Présentation PowerPoint</vt:lpstr>
      <vt:lpstr>Présentation PowerPoint</vt:lpstr>
      <vt:lpstr>Présentation PowerPoint</vt:lpstr>
      <vt:lpstr>The Acts of our fathers, the apostles, may their blessings be with us.  Amen.</vt:lpstr>
      <vt:lpstr>14a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14pg</vt:lpstr>
      <vt:lpstr>14g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15pv</vt:lpstr>
      <vt:lpstr>15v</vt:lpstr>
      <vt:lpstr>Présentation PowerPoint</vt:lpstr>
      <vt:lpstr>Présentation PowerPoint</vt:lpstr>
      <vt:lpstr>Présentation PowerPoint</vt:lpstr>
      <vt:lpstr>Présentation PowerPoint</vt:lpstr>
      <vt:lpstr>15pm</vt:lpstr>
      <vt:lpstr>15m</vt:lpstr>
      <vt:lpstr>Présentation PowerPoint</vt:lpstr>
      <vt:lpstr>Présentation PowerPoint</vt:lpstr>
      <vt:lpstr>Présentation PowerPoint</vt:lpstr>
      <vt:lpstr>Paul, the servant of our Lord, Jesus Christ, called to be an apostle, appointed to the Gospel of God. </vt:lpstr>
      <vt:lpstr>15p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15c</vt:lpstr>
      <vt:lpstr>Présentation PowerPoint</vt:lpstr>
      <vt:lpstr>Présentation PowerPoint</vt:lpstr>
      <vt:lpstr>Présentation PowerPoint</vt:lpstr>
      <vt:lpstr>Présentation PowerPoint</vt:lpstr>
      <vt:lpstr>The Acts of our fathers, the apostles, may their blessings be with us.  Amen.</vt:lpstr>
      <vt:lpstr>15a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15pg</vt:lpstr>
      <vt:lpstr>15g</vt:lpstr>
      <vt:lpstr>Présentation PowerPoint</vt:lpstr>
      <vt:lpstr>Présentation PowerPoint</vt:lpstr>
      <vt:lpstr>Présentation PowerPoint</vt:lpstr>
      <vt:lpstr>Présentation PowerPoint</vt:lpstr>
      <vt:lpstr>Présentation PowerPoint</vt:lpstr>
      <vt:lpstr>16pv</vt:lpstr>
      <vt:lpstr>16v</vt:lpstr>
      <vt:lpstr>Présentation PowerPoint</vt:lpstr>
      <vt:lpstr>Présentation PowerPoint</vt:lpstr>
      <vt:lpstr>Présentation PowerPoint</vt:lpstr>
      <vt:lpstr>Présentation PowerPoint</vt:lpstr>
      <vt:lpstr>Présentation PowerPoint</vt:lpstr>
      <vt:lpstr>16pm</vt:lpstr>
      <vt:lpstr>16m</vt:lpstr>
      <vt:lpstr>Présentation PowerPoint</vt:lpstr>
      <vt:lpstr>Présentation PowerPoint</vt:lpstr>
      <vt:lpstr>Présentation PowerPoint</vt:lpstr>
      <vt:lpstr>Paul, the servant of our Lord, Jesus Christ, called to be an apostle, appointed to the Gospel of God. </vt:lpstr>
      <vt:lpstr>16p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16c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16a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16pg</vt:lpstr>
      <vt:lpstr>16g</vt:lpstr>
      <vt:lpstr>Présentation PowerPoint</vt:lpstr>
      <vt:lpstr>Présentation PowerPoint</vt:lpstr>
      <vt:lpstr>Présentation PowerPoint</vt:lpstr>
      <vt:lpstr>Présentation PowerPoint</vt:lpstr>
      <vt:lpstr>Présentation PowerPoint</vt:lpstr>
      <vt:lpstr>Présentation PowerPoint</vt:lpstr>
      <vt:lpstr>17pv</vt:lpstr>
      <vt:lpstr>17v</vt:lpstr>
      <vt:lpstr>Présentation PowerPoint</vt:lpstr>
      <vt:lpstr>Présentation PowerPoint</vt:lpstr>
      <vt:lpstr>Présentation PowerPoint</vt:lpstr>
      <vt:lpstr>Présentation PowerPoint</vt:lpstr>
      <vt:lpstr>17pm</vt:lpstr>
      <vt:lpstr>17m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17p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17c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17a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17pg</vt:lpstr>
      <vt:lpstr>17g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18pv</vt:lpstr>
      <vt:lpstr>18v</vt:lpstr>
      <vt:lpstr>Présentation PowerPoint</vt:lpstr>
      <vt:lpstr>Présentation PowerPoint</vt:lpstr>
      <vt:lpstr>Présentation PowerPoint</vt:lpstr>
      <vt:lpstr>Présentation PowerPoint</vt:lpstr>
      <vt:lpstr>Présentation PowerPoint</vt:lpstr>
      <vt:lpstr>18pm</vt:lpstr>
      <vt:lpstr>18m</vt:lpstr>
      <vt:lpstr>Présentation PowerPoint</vt:lpstr>
      <vt:lpstr>Présentation PowerPoint</vt:lpstr>
      <vt:lpstr>Présentation PowerPoint</vt:lpstr>
      <vt:lpstr>Paul, the servant of our Lord, Jesus Christ, called to be an apostle, appointed to the Gospel of God. </vt:lpstr>
      <vt:lpstr>18p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18c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18a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18pg</vt:lpstr>
      <vt:lpstr>18g</vt:lpstr>
      <vt:lpstr>Présentation PowerPoint</vt:lpstr>
      <vt:lpstr>Présentation PowerPoint</vt:lpstr>
      <vt:lpstr>Présentation PowerPoint</vt:lpstr>
      <vt:lpstr>Présentation PowerPoint</vt:lpstr>
      <vt:lpstr>Présentation PowerPoint</vt:lpstr>
      <vt:lpstr>Présentation PowerPoint</vt:lpstr>
      <vt:lpstr>19pv</vt:lpstr>
      <vt:lpstr>19v</vt:lpstr>
      <vt:lpstr>Présentation PowerPoint</vt:lpstr>
      <vt:lpstr>Présentation PowerPoint</vt:lpstr>
      <vt:lpstr>Présentation PowerPoint</vt:lpstr>
      <vt:lpstr>Présentation PowerPoint</vt:lpstr>
      <vt:lpstr>19pm</vt:lpstr>
      <vt:lpstr>19m</vt:lpstr>
      <vt:lpstr>Présentation PowerPoint</vt:lpstr>
      <vt:lpstr>Présentation PowerPoint</vt:lpstr>
      <vt:lpstr>Présentation PowerPoint</vt:lpstr>
      <vt:lpstr>Paul, the servant of our Lord, Jesus Christ, called to be an apostle, appointed to the Gospel of God. </vt:lpstr>
      <vt:lpstr>19p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19c</vt:lpstr>
      <vt:lpstr>Présentation PowerPoint</vt:lpstr>
      <vt:lpstr>Présentation PowerPoint</vt:lpstr>
      <vt:lpstr>Présentation PowerPoint</vt:lpstr>
      <vt:lpstr>Présentation PowerPoint</vt:lpstr>
      <vt:lpstr>The Acts of our fathers, the apostles, may their blessings be with us.  Amen.</vt:lpstr>
      <vt:lpstr>19a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19pg</vt:lpstr>
      <vt:lpstr>19g</vt:lpstr>
      <vt:lpstr>Présentation PowerPoint</vt:lpstr>
      <vt:lpstr>Présentation PowerPoint</vt:lpstr>
      <vt:lpstr>Présentation PowerPoint</vt:lpstr>
      <vt:lpstr>Présentation PowerPoint</vt:lpstr>
      <vt:lpstr>Présentation PowerPoint</vt:lpstr>
      <vt:lpstr>20pv</vt:lpstr>
      <vt:lpstr>20v</vt:lpstr>
      <vt:lpstr>Présentation PowerPoint</vt:lpstr>
      <vt:lpstr>Présentation PowerPoint</vt:lpstr>
      <vt:lpstr>Présentation PowerPoint</vt:lpstr>
      <vt:lpstr>20pm</vt:lpstr>
      <vt:lpstr>20m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20p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20c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20a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20pg</vt:lpstr>
      <vt:lpstr>20g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21pv</vt:lpstr>
      <vt:lpstr>21v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21pm</vt:lpstr>
      <vt:lpstr>21m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21p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21c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21a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21pg</vt:lpstr>
      <vt:lpstr>21g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22pv</vt:lpstr>
      <vt:lpstr>22v</vt:lpstr>
      <vt:lpstr>Présentation PowerPoint</vt:lpstr>
      <vt:lpstr>Présentation PowerPoint</vt:lpstr>
      <vt:lpstr>Présentation PowerPoint</vt:lpstr>
      <vt:lpstr>22pm</vt:lpstr>
      <vt:lpstr>22m</vt:lpstr>
      <vt:lpstr>Présentation PowerPoint</vt:lpstr>
      <vt:lpstr>Présentation PowerPoint</vt:lpstr>
      <vt:lpstr>Paul, the servant of our Lord, Jesus Christ, called to be an apostle, appointed to the Gospel of God. </vt:lpstr>
      <vt:lpstr>22p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22c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22a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22pg</vt:lpstr>
      <vt:lpstr>22g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23pv</vt:lpstr>
      <vt:lpstr>23v</vt:lpstr>
      <vt:lpstr>Présentation PowerPoint</vt:lpstr>
      <vt:lpstr>Présentation PowerPoint</vt:lpstr>
      <vt:lpstr>Présentation PowerPoint</vt:lpstr>
      <vt:lpstr>Présentation PowerPoint</vt:lpstr>
      <vt:lpstr>Présentation PowerPoint</vt:lpstr>
      <vt:lpstr>23pm</vt:lpstr>
      <vt:lpstr>23m</vt:lpstr>
      <vt:lpstr>Présentation PowerPoint</vt:lpstr>
      <vt:lpstr>Présentation PowerPoint</vt:lpstr>
      <vt:lpstr>Présentation PowerPoint</vt:lpstr>
      <vt:lpstr>Paul, the servant of our Lord, Jesus Christ, called to be an apostle, appointed to the Gospel of God. </vt:lpstr>
      <vt:lpstr>23p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23c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23a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23pg</vt:lpstr>
      <vt:lpstr>23g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24pv</vt:lpstr>
      <vt:lpstr>24v</vt:lpstr>
      <vt:lpstr>Présentation PowerPoint</vt:lpstr>
      <vt:lpstr>Présentation PowerPoint</vt:lpstr>
      <vt:lpstr>Présentation PowerPoint</vt:lpstr>
      <vt:lpstr>Présentation PowerPoint</vt:lpstr>
      <vt:lpstr>Présentation PowerPoint</vt:lpstr>
      <vt:lpstr>Présentation PowerPoint</vt:lpstr>
      <vt:lpstr>24pm</vt:lpstr>
      <vt:lpstr>24m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24p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24c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24a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24pg</vt:lpstr>
      <vt:lpstr>24g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25pv</vt:lpstr>
      <vt:lpstr>25v</vt:lpstr>
      <vt:lpstr>Présentation PowerPoint</vt:lpstr>
      <vt:lpstr>Présentation PowerPoint</vt:lpstr>
      <vt:lpstr>Présentation PowerPoint</vt:lpstr>
      <vt:lpstr>25pm</vt:lpstr>
      <vt:lpstr>25m</vt:lpstr>
      <vt:lpstr>Présentation PowerPoint</vt:lpstr>
      <vt:lpstr>Paul, the servant of our Lord, Jesus Christ, called to be an apostle, appointed to the Gospel of God. </vt:lpstr>
      <vt:lpstr>25p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25c</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25a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25pg</vt:lpstr>
      <vt:lpstr>25g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26pv</vt:lpstr>
      <vt:lpstr>26v</vt:lpstr>
      <vt:lpstr>Présentation PowerPoint</vt:lpstr>
      <vt:lpstr>Présentation PowerPoint</vt:lpstr>
      <vt:lpstr>Présentation PowerPoint</vt:lpstr>
      <vt:lpstr>Présentation PowerPoint</vt:lpstr>
      <vt:lpstr>Présentation PowerPoint</vt:lpstr>
      <vt:lpstr>26pm</vt:lpstr>
      <vt:lpstr>26m</vt:lpstr>
      <vt:lpstr>Présentation PowerPoint</vt:lpstr>
      <vt:lpstr>Présentation PowerPoint</vt:lpstr>
      <vt:lpstr>Présentation PowerPoint</vt:lpstr>
      <vt:lpstr>Paul, the servant of our Lord, Jesus Christ, called to be an apostle, appointed to the Gospel of God. </vt:lpstr>
      <vt:lpstr>26p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26c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26a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26pg</vt:lpstr>
      <vt:lpstr>26g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27pv</vt:lpstr>
      <vt:lpstr>27v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27pm</vt:lpstr>
      <vt:lpstr>Présentation PowerPoint</vt:lpstr>
      <vt:lpstr>27m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27p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27c</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27a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27pg</vt:lpstr>
      <vt:lpstr>27g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28pv</vt:lpstr>
      <vt:lpstr>28v</vt:lpstr>
      <vt:lpstr>Présentation PowerPoint</vt:lpstr>
      <vt:lpstr>Présentation PowerPoint</vt:lpstr>
      <vt:lpstr>Présentation PowerPoint</vt:lpstr>
      <vt:lpstr>Présentation PowerPoint</vt:lpstr>
      <vt:lpstr>Présentation PowerPoint</vt:lpstr>
      <vt:lpstr>28pm</vt:lpstr>
      <vt:lpstr>28m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28p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28c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28a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28pg</vt:lpstr>
      <vt:lpstr>28g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29pv</vt:lpstr>
      <vt:lpstr>29v</vt:lpstr>
      <vt:lpstr>Présentation PowerPoint</vt:lpstr>
      <vt:lpstr>Présentation PowerPoint</vt:lpstr>
      <vt:lpstr>Présentation PowerPoint</vt:lpstr>
      <vt:lpstr>Présentation PowerPoint</vt:lpstr>
      <vt:lpstr>29pm</vt:lpstr>
      <vt:lpstr>29m</vt:lpstr>
      <vt:lpstr>Présentation PowerPoint</vt:lpstr>
      <vt:lpstr>Présentation PowerPoint</vt:lpstr>
      <vt:lpstr>Paul, the servant of our Lord, Jesus Christ, called to be an apostle, appointed to the Gospel of God. </vt:lpstr>
      <vt:lpstr>29p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29c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29a</vt:lpstr>
      <vt:lpstr>Présentation PowerPoint</vt:lpstr>
      <vt:lpstr>Présentation PowerPoint</vt:lpstr>
      <vt:lpstr>Présentation PowerPoint</vt:lpstr>
      <vt:lpstr>Présentation PowerPoint</vt:lpstr>
      <vt:lpstr>THE SYNEXARIUM السنكسار LE SYNEXAIRE</vt:lpstr>
      <vt:lpstr>Présentation PowerPoint</vt:lpstr>
      <vt:lpstr>29pg</vt:lpstr>
      <vt:lpstr>29g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30pv</vt:lpstr>
      <vt:lpstr>30v</vt:lpstr>
      <vt:lpstr>Présentation PowerPoint</vt:lpstr>
      <vt:lpstr>Présentation PowerPoint</vt:lpstr>
      <vt:lpstr>Présentation PowerPoint</vt:lpstr>
      <vt:lpstr>Présentation PowerPoint</vt:lpstr>
      <vt:lpstr>30pm</vt:lpstr>
      <vt:lpstr>30m</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30p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30c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30a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30pg</vt:lpstr>
      <vt:lpstr>30g</vt:lpstr>
      <vt:lpstr>Présentation PowerPoint</vt:lpstr>
      <vt:lpstr>Présentation PowerPoint</vt:lpstr>
      <vt:lpstr>Présentation PowerPoint</vt:lpstr>
      <vt:lpstr>Présentation PowerPoint</vt:lpstr>
      <vt:lpstr>Présentation PowerPoint</vt:lpstr>
      <vt:lpstr>Présentation PowerPoint</vt:lpstr>
    </vt:vector>
  </TitlesOfParts>
  <Company>Virgin Mary Coptic Orthodox Church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Fr. Tadros El-Masry</dc:creator>
  <cp:lastModifiedBy>Christophe Boshra</cp:lastModifiedBy>
  <cp:revision>560</cp:revision>
  <dcterms:created xsi:type="dcterms:W3CDTF">2007-08-10T17:48:37Z</dcterms:created>
  <dcterms:modified xsi:type="dcterms:W3CDTF">2021-02-24T16:17:22Z</dcterms:modified>
</cp:coreProperties>
</file>